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56" r:id="rId3"/>
    <p:sldId id="315" r:id="rId4"/>
    <p:sldId id="318" r:id="rId5"/>
    <p:sldId id="314" r:id="rId6"/>
    <p:sldId id="316" r:id="rId7"/>
    <p:sldId id="319" r:id="rId8"/>
    <p:sldId id="320" r:id="rId9"/>
    <p:sldId id="321" r:id="rId10"/>
    <p:sldId id="317" r:id="rId11"/>
    <p:sldId id="31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P" initials="C" lastIdx="8" clrIdx="0">
    <p:extLst>
      <p:ext uri="{19B8F6BF-5375-455C-9EA6-DF929625EA0E}">
        <p15:presenceInfo xmlns:p15="http://schemas.microsoft.com/office/powerpoint/2012/main" userId="C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0B594-D432-4D4E-BC53-1F991083F9ED}" type="datetimeFigureOut">
              <a:rPr lang="de-AT" smtClean="0"/>
              <a:t>18.12.2023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1563C-37E8-40A0-9449-08066EFFAF2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0733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065A9-4E31-484E-B312-96C50503C97C}" type="datetimeFigureOut">
              <a:rPr lang="de-AT" smtClean="0"/>
              <a:t>18.12.2023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90044-DCC5-4434-A7E8-8FCEF892120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083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81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290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37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73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05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79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014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51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2847-7596-430C-A829-061FDFE6D9C6}" type="datetimeFigureOut">
              <a:rPr lang="de-AT" smtClean="0"/>
              <a:t>18.12.2023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69EA-8249-4978-B47A-65AD281B58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701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2847-7596-430C-A829-061FDFE6D9C6}" type="datetimeFigureOut">
              <a:rPr lang="de-AT" smtClean="0"/>
              <a:t>18.12.2023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69EA-8249-4978-B47A-65AD281B58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620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2847-7596-430C-A829-061FDFE6D9C6}" type="datetimeFigureOut">
              <a:rPr lang="de-AT" smtClean="0"/>
              <a:t>18.12.2023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69EA-8249-4978-B47A-65AD281B58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675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P Corporat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425" tIns="27212" rIns="54425" bIns="27212" rtlCol="0" anchor="ctr"/>
          <a:lstStyle/>
          <a:p>
            <a:pPr algn="ctr"/>
            <a:endParaRPr lang="de-AT" sz="1799">
              <a:solidFill>
                <a:schemeClr val="bg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white">
          <a:xfrm>
            <a:off x="575734" y="3060000"/>
            <a:ext cx="11040000" cy="457200"/>
          </a:xfrm>
          <a:prstGeom prst="rect">
            <a:avLst/>
          </a:prstGeom>
        </p:spPr>
        <p:txBody>
          <a:bodyPr lIns="54439" tIns="27219" rIns="54439" bIns="27219"/>
          <a:lstStyle>
            <a:lvl1pPr algn="ctr">
              <a:defRPr sz="3199">
                <a:solidFill>
                  <a:schemeClr val="bg2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dirty="0" smtClean="0"/>
              <a:t>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32, Color: white</a:t>
            </a:r>
            <a:endParaRPr lang="de-A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75734" y="3780000"/>
            <a:ext cx="11040000" cy="800100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 algn="ctr">
              <a:buNone/>
              <a:defRPr sz="1999">
                <a:solidFill>
                  <a:schemeClr val="bg2"/>
                </a:solidFill>
              </a:defRPr>
            </a:lvl1pPr>
            <a:lvl2pPr marL="544225" indent="0" algn="ctr">
              <a:buNone/>
              <a:defRPr sz="2099">
                <a:solidFill>
                  <a:schemeClr val="bg2"/>
                </a:solidFill>
              </a:defRPr>
            </a:lvl2pPr>
            <a:lvl3pPr marL="1088449" indent="0" algn="ctr">
              <a:buNone/>
              <a:defRPr sz="2099">
                <a:solidFill>
                  <a:schemeClr val="bg2"/>
                </a:solidFill>
              </a:defRPr>
            </a:lvl3pPr>
            <a:lvl4pPr marL="1632674" indent="0" algn="ctr">
              <a:buNone/>
              <a:defRPr sz="2099">
                <a:solidFill>
                  <a:schemeClr val="bg2"/>
                </a:solidFill>
              </a:defRPr>
            </a:lvl4pPr>
            <a:lvl5pPr marL="2176899" indent="0" algn="ctr">
              <a:buNone/>
              <a:defRPr sz="2099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Font: Segoe UI, Size: 20, Color: white</a:t>
            </a:r>
          </a:p>
        </p:txBody>
      </p:sp>
      <p:cxnSp>
        <p:nvCxnSpPr>
          <p:cNvPr id="6" name="Straight Connector 5"/>
          <p:cNvCxnSpPr/>
          <p:nvPr userDrawn="1"/>
        </p:nvCxnSpPr>
        <p:spPr bwMode="white">
          <a:xfrm>
            <a:off x="1776000" y="3636000"/>
            <a:ext cx="86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B2E5EF-0393-4542-A719-760AAC36F9FE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9897423" y="408928"/>
            <a:ext cx="1763232" cy="10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 Corporat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425" tIns="27212" rIns="54425" bIns="27212" rtlCol="0" anchor="ctr"/>
          <a:lstStyle/>
          <a:p>
            <a:pPr algn="ctr"/>
            <a:endParaRPr lang="de-AT" sz="1799">
              <a:solidFill>
                <a:schemeClr val="bg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white">
          <a:xfrm>
            <a:off x="575734" y="3060000"/>
            <a:ext cx="11040000" cy="457200"/>
          </a:xfrm>
          <a:prstGeom prst="rect">
            <a:avLst/>
          </a:prstGeom>
        </p:spPr>
        <p:txBody>
          <a:bodyPr lIns="54439" tIns="27219" rIns="54439" bIns="27219"/>
          <a:lstStyle>
            <a:lvl1pPr algn="ctr">
              <a:defRPr sz="3199">
                <a:solidFill>
                  <a:schemeClr val="bg2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dirty="0" smtClean="0"/>
              <a:t>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32, Color: white</a:t>
            </a:r>
            <a:endParaRPr lang="de-A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75734" y="3780000"/>
            <a:ext cx="11040000" cy="800100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 algn="ctr">
              <a:buNone/>
              <a:defRPr sz="1999">
                <a:solidFill>
                  <a:schemeClr val="bg2"/>
                </a:solidFill>
              </a:defRPr>
            </a:lvl1pPr>
            <a:lvl2pPr marL="544225" indent="0" algn="ctr">
              <a:buNone/>
              <a:defRPr sz="2099">
                <a:solidFill>
                  <a:schemeClr val="bg2"/>
                </a:solidFill>
              </a:defRPr>
            </a:lvl2pPr>
            <a:lvl3pPr marL="1088449" indent="0" algn="ctr">
              <a:buNone/>
              <a:defRPr sz="2099">
                <a:solidFill>
                  <a:schemeClr val="bg2"/>
                </a:solidFill>
              </a:defRPr>
            </a:lvl3pPr>
            <a:lvl4pPr marL="1632674" indent="0" algn="ctr">
              <a:buNone/>
              <a:defRPr sz="2099">
                <a:solidFill>
                  <a:schemeClr val="bg2"/>
                </a:solidFill>
              </a:defRPr>
            </a:lvl4pPr>
            <a:lvl5pPr marL="2176899" indent="0" algn="ctr">
              <a:buNone/>
              <a:defRPr sz="2099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Font: Segoe UI, Size: 20, Color: white</a:t>
            </a:r>
          </a:p>
        </p:txBody>
      </p:sp>
      <p:cxnSp>
        <p:nvCxnSpPr>
          <p:cNvPr id="6" name="Straight Connector 5"/>
          <p:cNvCxnSpPr/>
          <p:nvPr userDrawn="1"/>
        </p:nvCxnSpPr>
        <p:spPr bwMode="white">
          <a:xfrm>
            <a:off x="1776000" y="3636000"/>
            <a:ext cx="86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B2E5EF-0393-4542-A719-760AAC36F9FE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9897423" y="408928"/>
            <a:ext cx="1763232" cy="10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6"/>
          <p:cNvSpPr>
            <a:spLocks noGrp="1"/>
          </p:cNvSpPr>
          <p:nvPr>
            <p:ph type="title" hasCustomPrompt="1"/>
          </p:nvPr>
        </p:nvSpPr>
        <p:spPr>
          <a:xfrm>
            <a:off x="575734" y="3060000"/>
            <a:ext cx="11040000" cy="457200"/>
          </a:xfrm>
          <a:prstGeom prst="rect">
            <a:avLst/>
          </a:prstGeom>
        </p:spPr>
        <p:txBody>
          <a:bodyPr lIns="54439" tIns="27219" rIns="54439" bIns="27219"/>
          <a:lstStyle>
            <a:lvl1pPr algn="ctr">
              <a:defRPr sz="3199" baseline="0">
                <a:solidFill>
                  <a:srgbClr val="002855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dirty="0" smtClean="0"/>
              <a:t>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32, Color: blue</a:t>
            </a:r>
            <a:endParaRPr lang="de-AT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3780000"/>
            <a:ext cx="11040000" cy="800100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 algn="ctr">
              <a:buNone/>
              <a:defRPr sz="1999">
                <a:solidFill>
                  <a:srgbClr val="002855"/>
                </a:solidFill>
              </a:defRPr>
            </a:lvl1pPr>
            <a:lvl2pPr marL="544225" indent="0" algn="ctr">
              <a:buNone/>
              <a:defRPr sz="2099">
                <a:solidFill>
                  <a:schemeClr val="bg2"/>
                </a:solidFill>
              </a:defRPr>
            </a:lvl2pPr>
            <a:lvl3pPr marL="1088449" indent="0" algn="ctr">
              <a:buNone/>
              <a:defRPr sz="2099">
                <a:solidFill>
                  <a:schemeClr val="bg2"/>
                </a:solidFill>
              </a:defRPr>
            </a:lvl3pPr>
            <a:lvl4pPr marL="1632674" indent="0" algn="ctr">
              <a:buNone/>
              <a:defRPr sz="2099">
                <a:solidFill>
                  <a:schemeClr val="bg2"/>
                </a:solidFill>
              </a:defRPr>
            </a:lvl4pPr>
            <a:lvl5pPr marL="2176899" indent="0" algn="ctr">
              <a:buNone/>
              <a:defRPr sz="2099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Font: Segoe UI, Size: 20, Color: blue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1776000" y="3636000"/>
            <a:ext cx="8640000" cy="0"/>
          </a:xfrm>
          <a:prstGeom prst="line">
            <a:avLst/>
          </a:prstGeom>
          <a:ln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97423" y="395908"/>
            <a:ext cx="1680967" cy="1061694"/>
          </a:xfrm>
          <a:prstGeom prst="rect">
            <a:avLst/>
          </a:prstGeom>
          <a:solidFill>
            <a:srgbClr val="002855"/>
          </a:solidFill>
        </p:spPr>
      </p:pic>
    </p:spTree>
    <p:extLst>
      <p:ext uri="{BB962C8B-B14F-4D97-AF65-F5344CB8AC3E}">
        <p14:creationId xmlns:p14="http://schemas.microsoft.com/office/powerpoint/2010/main" val="25403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76000" y="1980000"/>
            <a:ext cx="11040000" cy="3240000"/>
          </a:xfrm>
          <a:prstGeom prst="rect">
            <a:avLst/>
          </a:prstGeom>
        </p:spPr>
        <p:txBody>
          <a:bodyPr lIns="54439" tIns="27219" rIns="54439" bIns="27219"/>
          <a:lstStyle>
            <a:lvl1pPr marL="272112" indent="-272112">
              <a:buSzPct val="85000"/>
              <a:buFont typeface="Wingdings" panose="05000000000000000000" pitchFamily="2" charset="2"/>
              <a:buChar char="§"/>
              <a:defRPr sz="1899"/>
            </a:lvl1pPr>
            <a:lvl2pPr marL="816337" indent="-272112">
              <a:buFont typeface="Symbol" panose="05050102010706020507" pitchFamily="18" charset="2"/>
              <a:buChar char="-"/>
              <a:defRPr sz="1699"/>
            </a:lvl2pPr>
            <a:lvl3pPr marL="1360562" indent="-272112">
              <a:buFont typeface="Symbol" panose="05050102010706020507" pitchFamily="18" charset="2"/>
              <a:buChar char="-"/>
              <a:defRPr sz="1400"/>
            </a:lvl3pPr>
            <a:lvl4pPr marL="1904786" indent="-272112">
              <a:buFont typeface="Symbol" panose="05050102010706020507" pitchFamily="18" charset="2"/>
              <a:buChar char="-"/>
              <a:defRPr sz="1200"/>
            </a:lvl4pPr>
            <a:lvl5pPr marL="2449011" indent="-272112">
              <a:buFont typeface="Symbol" panose="05050102010706020507" pitchFamily="18" charset="2"/>
              <a:buChar char="-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31" name="Title 7"/>
          <p:cNvSpPr>
            <a:spLocks noGrp="1"/>
          </p:cNvSpPr>
          <p:nvPr>
            <p:ph type="title" hasCustomPrompt="1"/>
          </p:nvPr>
        </p:nvSpPr>
        <p:spPr>
          <a:xfrm>
            <a:off x="576000" y="369001"/>
            <a:ext cx="11040000" cy="38727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>
              <a:defRPr lang="uk-UA" sz="2399" b="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Header, 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24, Color: blue</a:t>
            </a:r>
            <a:endParaRPr lang="uk-UA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000" y="765001"/>
            <a:ext cx="11040000" cy="196003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tabLst>
                <a:tab pos="9397325" algn="l"/>
              </a:tabLst>
              <a:defRPr sz="1400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267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35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6802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07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337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60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872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14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, Font: Segoe UI, Size: 14, Color: black</a:t>
            </a:r>
          </a:p>
        </p:txBody>
      </p:sp>
    </p:spTree>
    <p:extLst>
      <p:ext uri="{BB962C8B-B14F-4D97-AF65-F5344CB8AC3E}">
        <p14:creationId xmlns:p14="http://schemas.microsoft.com/office/powerpoint/2010/main" val="5897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76000" y="1980000"/>
            <a:ext cx="11040000" cy="3240000"/>
          </a:xfrm>
          <a:prstGeom prst="rect">
            <a:avLst/>
          </a:prstGeom>
        </p:spPr>
        <p:txBody>
          <a:bodyPr lIns="54439" tIns="27219" rIns="54439" bIns="27219"/>
          <a:lstStyle>
            <a:lvl1pPr marL="272112" indent="-272112">
              <a:buSzPct val="85000"/>
              <a:buFont typeface="Wingdings" panose="05000000000000000000" pitchFamily="2" charset="2"/>
              <a:buChar char="§"/>
              <a:defRPr sz="1899"/>
            </a:lvl1pPr>
            <a:lvl2pPr marL="816337" indent="-272112">
              <a:buFont typeface="Symbol" panose="05050102010706020507" pitchFamily="18" charset="2"/>
              <a:buChar char="-"/>
              <a:defRPr sz="1699"/>
            </a:lvl2pPr>
            <a:lvl3pPr marL="1360562" indent="-272112">
              <a:buFont typeface="Symbol" panose="05050102010706020507" pitchFamily="18" charset="2"/>
              <a:buChar char="-"/>
              <a:defRPr sz="1400"/>
            </a:lvl3pPr>
            <a:lvl4pPr marL="1904786" indent="-272112">
              <a:buFont typeface="Symbol" panose="05050102010706020507" pitchFamily="18" charset="2"/>
              <a:buChar char="-"/>
              <a:defRPr sz="1200"/>
            </a:lvl4pPr>
            <a:lvl5pPr marL="2449011" indent="-272112">
              <a:buFont typeface="Symbol" panose="05050102010706020507" pitchFamily="18" charset="2"/>
              <a:buChar char="-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31" name="Title 7"/>
          <p:cNvSpPr>
            <a:spLocks noGrp="1"/>
          </p:cNvSpPr>
          <p:nvPr>
            <p:ph type="title" hasCustomPrompt="1"/>
          </p:nvPr>
        </p:nvSpPr>
        <p:spPr>
          <a:xfrm>
            <a:off x="576000" y="369001"/>
            <a:ext cx="11040000" cy="38727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>
              <a:defRPr lang="uk-UA" sz="2399" b="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Header, 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24, Color: blue</a:t>
            </a:r>
            <a:endParaRPr lang="uk-UA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000" y="765001"/>
            <a:ext cx="11040000" cy="196003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tabLst>
                <a:tab pos="9397325" algn="l"/>
              </a:tabLst>
              <a:defRPr sz="1400">
                <a:solidFill>
                  <a:schemeClr val="bg1">
                    <a:lumMod val="10000"/>
                  </a:schemeClr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2267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35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6802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07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337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60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872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14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, Font: Segoe UI, Size: 14, Color: black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6000" y="1512001"/>
            <a:ext cx="11040000" cy="323057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defRPr sz="2099">
                <a:solidFill>
                  <a:srgbClr val="002D5C"/>
                </a:solidFill>
                <a:latin typeface="Segoe UI Semibold" panose="020B0702040204020203" pitchFamily="34" charset="0"/>
              </a:defRPr>
            </a:lvl1pPr>
            <a:lvl2pPr marL="544225" indent="0">
              <a:buNone/>
              <a:defRPr sz="2099">
                <a:latin typeface="Segoe UI Semibold" panose="020B0702040204020203" pitchFamily="34" charset="0"/>
              </a:defRPr>
            </a:lvl2pPr>
            <a:lvl3pPr marL="1088449" indent="0">
              <a:buNone/>
              <a:defRPr sz="2099">
                <a:latin typeface="Segoe UI Semibold" panose="020B0702040204020203" pitchFamily="34" charset="0"/>
              </a:defRPr>
            </a:lvl3pPr>
            <a:lvl4pPr marL="1632674" indent="0">
              <a:buNone/>
              <a:defRPr sz="2099">
                <a:latin typeface="Segoe UI Semibold" panose="020B0702040204020203" pitchFamily="34" charset="0"/>
              </a:defRPr>
            </a:lvl4pPr>
            <a:lvl5pPr marL="2176899" indent="0">
              <a:buNone/>
              <a:defRPr sz="2099">
                <a:latin typeface="Segoe UI Semibold" panose="020B07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78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75999" y="1980000"/>
            <a:ext cx="4800000" cy="3420000"/>
          </a:xfrm>
          <a:prstGeom prst="rect">
            <a:avLst/>
          </a:prstGeom>
        </p:spPr>
        <p:txBody>
          <a:bodyPr lIns="54439" tIns="27219" rIns="54439" bIns="27219"/>
          <a:lstStyle>
            <a:lvl1pPr marL="272112" indent="-272112">
              <a:buSzPct val="85000"/>
              <a:buFont typeface="Wingdings" panose="05000000000000000000" pitchFamily="2" charset="2"/>
              <a:buChar char="§"/>
              <a:defRPr sz="1899"/>
            </a:lvl1pPr>
            <a:lvl2pPr marL="816337" indent="-272112">
              <a:buFont typeface="Symbol" panose="05050102010706020507" pitchFamily="18" charset="2"/>
              <a:buChar char="-"/>
              <a:defRPr sz="1699"/>
            </a:lvl2pPr>
            <a:lvl3pPr marL="1360562" indent="-272112">
              <a:buFont typeface="Symbol" panose="05050102010706020507" pitchFamily="18" charset="2"/>
              <a:buChar char="-"/>
              <a:defRPr sz="1400"/>
            </a:lvl3pPr>
            <a:lvl4pPr marL="1904786" indent="-272112">
              <a:buFont typeface="Symbol" panose="05050102010706020507" pitchFamily="18" charset="2"/>
              <a:buChar char="-"/>
              <a:defRPr sz="1200"/>
            </a:lvl4pPr>
            <a:lvl5pPr marL="2449011" indent="-272112">
              <a:buFont typeface="Symbol" panose="05050102010706020507" pitchFamily="18" charset="2"/>
              <a:buChar char="-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17" name="Title 7"/>
          <p:cNvSpPr>
            <a:spLocks noGrp="1"/>
          </p:cNvSpPr>
          <p:nvPr>
            <p:ph type="title" hasCustomPrompt="1"/>
          </p:nvPr>
        </p:nvSpPr>
        <p:spPr>
          <a:xfrm>
            <a:off x="576000" y="369001"/>
            <a:ext cx="11040000" cy="38727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>
              <a:defRPr lang="uk-UA" sz="2399" b="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Header, 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24, Color: blue</a:t>
            </a:r>
            <a:endParaRPr lang="uk-UA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000" y="765001"/>
            <a:ext cx="11040000" cy="196003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tabLst>
                <a:tab pos="9397325" algn="l"/>
              </a:tabLst>
              <a:defRPr sz="1400">
                <a:solidFill>
                  <a:schemeClr val="bg1">
                    <a:lumMod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267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35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6802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07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337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60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872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14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, Font: Segoe UI, Size: 14, Color: black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6816000" y="1980000"/>
            <a:ext cx="4800000" cy="3420000"/>
          </a:xfrm>
          <a:prstGeom prst="rect">
            <a:avLst/>
          </a:prstGeom>
        </p:spPr>
        <p:txBody>
          <a:bodyPr lIns="54439" tIns="27219" rIns="54439" bIns="27219"/>
          <a:lstStyle>
            <a:lvl1pPr marL="272112" indent="-272112">
              <a:buSzPct val="85000"/>
              <a:buFont typeface="Wingdings" panose="05000000000000000000" pitchFamily="2" charset="2"/>
              <a:buChar char="§"/>
              <a:defRPr sz="1899"/>
            </a:lvl1pPr>
            <a:lvl2pPr marL="816337" indent="-272112">
              <a:buFont typeface="Symbol" panose="05050102010706020507" pitchFamily="18" charset="2"/>
              <a:buChar char="-"/>
              <a:defRPr sz="1699"/>
            </a:lvl2pPr>
            <a:lvl3pPr marL="1360562" indent="-272112">
              <a:buFont typeface="Symbol" panose="05050102010706020507" pitchFamily="18" charset="2"/>
              <a:buChar char="-"/>
              <a:defRPr sz="1400"/>
            </a:lvl3pPr>
            <a:lvl4pPr marL="1904786" indent="-272112">
              <a:buFont typeface="Symbol" panose="05050102010706020507" pitchFamily="18" charset="2"/>
              <a:buChar char="-"/>
              <a:defRPr sz="1200"/>
            </a:lvl4pPr>
            <a:lvl5pPr marL="2449011" indent="-272112">
              <a:buFont typeface="Symbol" panose="05050102010706020507" pitchFamily="18" charset="2"/>
              <a:buChar char="-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017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75999" y="1980000"/>
            <a:ext cx="4800000" cy="3420000"/>
          </a:xfrm>
          <a:prstGeom prst="rect">
            <a:avLst/>
          </a:prstGeom>
        </p:spPr>
        <p:txBody>
          <a:bodyPr lIns="54439" tIns="27219" rIns="54439" bIns="27219"/>
          <a:lstStyle>
            <a:lvl1pPr marL="272112" indent="-272112">
              <a:buSzPct val="85000"/>
              <a:buFont typeface="Wingdings" panose="05000000000000000000" pitchFamily="2" charset="2"/>
              <a:buChar char="§"/>
              <a:defRPr sz="1899"/>
            </a:lvl1pPr>
            <a:lvl2pPr marL="816337" indent="-272112">
              <a:buFont typeface="Symbol" panose="05050102010706020507" pitchFamily="18" charset="2"/>
              <a:buChar char="-"/>
              <a:defRPr sz="1699"/>
            </a:lvl2pPr>
            <a:lvl3pPr marL="1360562" indent="-272112">
              <a:buFont typeface="Symbol" panose="05050102010706020507" pitchFamily="18" charset="2"/>
              <a:buChar char="-"/>
              <a:defRPr sz="1400"/>
            </a:lvl3pPr>
            <a:lvl4pPr marL="1904786" indent="-272112">
              <a:buFont typeface="Symbol" panose="05050102010706020507" pitchFamily="18" charset="2"/>
              <a:buChar char="-"/>
              <a:defRPr sz="1200"/>
            </a:lvl4pPr>
            <a:lvl5pPr marL="2449011" indent="-272112">
              <a:buFont typeface="Symbol" panose="05050102010706020507" pitchFamily="18" charset="2"/>
              <a:buChar char="-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17" name="Title 7"/>
          <p:cNvSpPr>
            <a:spLocks noGrp="1"/>
          </p:cNvSpPr>
          <p:nvPr>
            <p:ph type="title" hasCustomPrompt="1"/>
          </p:nvPr>
        </p:nvSpPr>
        <p:spPr>
          <a:xfrm>
            <a:off x="576000" y="369001"/>
            <a:ext cx="11040000" cy="38727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>
              <a:defRPr lang="uk-UA" sz="2399" b="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Header, 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24, Color: blue</a:t>
            </a:r>
            <a:endParaRPr lang="uk-UA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000" y="765001"/>
            <a:ext cx="11040000" cy="196003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tabLst>
                <a:tab pos="9397325" algn="l"/>
              </a:tabLst>
              <a:defRPr sz="1400">
                <a:solidFill>
                  <a:schemeClr val="bg1">
                    <a:lumMod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267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35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6802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07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337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60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872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14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, Font: Segoe UI, Size: 14, Color: black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6816000" y="1980000"/>
            <a:ext cx="4800000" cy="3420000"/>
          </a:xfrm>
          <a:prstGeom prst="rect">
            <a:avLst/>
          </a:prstGeom>
        </p:spPr>
        <p:txBody>
          <a:bodyPr lIns="54439" tIns="27219" rIns="54439" bIns="27219"/>
          <a:lstStyle>
            <a:lvl1pPr marL="272112" indent="-272112">
              <a:buSzPct val="85000"/>
              <a:buFont typeface="Wingdings" panose="05000000000000000000" pitchFamily="2" charset="2"/>
              <a:buChar char="§"/>
              <a:defRPr sz="1899"/>
            </a:lvl1pPr>
            <a:lvl2pPr marL="816337" indent="-272112">
              <a:buFont typeface="Symbol" panose="05050102010706020507" pitchFamily="18" charset="2"/>
              <a:buChar char="-"/>
              <a:defRPr sz="1699"/>
            </a:lvl2pPr>
            <a:lvl3pPr marL="1360562" indent="-272112">
              <a:buFont typeface="Symbol" panose="05050102010706020507" pitchFamily="18" charset="2"/>
              <a:buChar char="-"/>
              <a:defRPr sz="1400"/>
            </a:lvl3pPr>
            <a:lvl4pPr marL="1904786" indent="-272112">
              <a:buFont typeface="Symbol" panose="05050102010706020507" pitchFamily="18" charset="2"/>
              <a:buChar char="-"/>
              <a:defRPr sz="1200"/>
            </a:lvl4pPr>
            <a:lvl5pPr marL="2449011" indent="-272112">
              <a:buFont typeface="Symbol" panose="05050102010706020507" pitchFamily="18" charset="2"/>
              <a:buChar char="-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76001" y="1512001"/>
            <a:ext cx="4799999" cy="323057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defRPr sz="2099">
                <a:solidFill>
                  <a:srgbClr val="002D5C"/>
                </a:solidFill>
                <a:latin typeface="Segoe UI Semibold" panose="020B0702040204020203" pitchFamily="34" charset="0"/>
              </a:defRPr>
            </a:lvl1pPr>
            <a:lvl2pPr marL="544225" indent="0">
              <a:buNone/>
              <a:defRPr sz="2099">
                <a:latin typeface="Segoe UI Semibold" panose="020B0702040204020203" pitchFamily="34" charset="0"/>
              </a:defRPr>
            </a:lvl2pPr>
            <a:lvl3pPr marL="1088449" indent="0">
              <a:buNone/>
              <a:defRPr sz="2099">
                <a:latin typeface="Segoe UI Semibold" panose="020B0702040204020203" pitchFamily="34" charset="0"/>
              </a:defRPr>
            </a:lvl3pPr>
            <a:lvl4pPr marL="1632674" indent="0">
              <a:buNone/>
              <a:defRPr sz="2099">
                <a:latin typeface="Segoe UI Semibold" panose="020B0702040204020203" pitchFamily="34" charset="0"/>
              </a:defRPr>
            </a:lvl4pPr>
            <a:lvl5pPr marL="2176899" indent="0">
              <a:buNone/>
              <a:defRPr sz="2099">
                <a:latin typeface="Segoe UI Semibold" panose="020B07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16615" y="1512001"/>
            <a:ext cx="4799999" cy="323057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defRPr sz="2099">
                <a:solidFill>
                  <a:srgbClr val="002D5C"/>
                </a:solidFill>
                <a:latin typeface="Segoe UI Semibold" panose="020B0702040204020203" pitchFamily="34" charset="0"/>
              </a:defRPr>
            </a:lvl1pPr>
            <a:lvl2pPr marL="544225" indent="0">
              <a:buNone/>
              <a:defRPr sz="2099">
                <a:latin typeface="Segoe UI Semibold" panose="020B0702040204020203" pitchFamily="34" charset="0"/>
              </a:defRPr>
            </a:lvl2pPr>
            <a:lvl3pPr marL="1088449" indent="0">
              <a:buNone/>
              <a:defRPr sz="2099">
                <a:latin typeface="Segoe UI Semibold" panose="020B0702040204020203" pitchFamily="34" charset="0"/>
              </a:defRPr>
            </a:lvl3pPr>
            <a:lvl4pPr marL="1632674" indent="0">
              <a:buNone/>
              <a:defRPr sz="2099">
                <a:latin typeface="Segoe UI Semibold" panose="020B0702040204020203" pitchFamily="34" charset="0"/>
              </a:defRPr>
            </a:lvl4pPr>
            <a:lvl5pPr marL="2176899" indent="0">
              <a:buNone/>
              <a:defRPr sz="2099">
                <a:latin typeface="Segoe UI Semibold" panose="020B07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4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1440000" y="2700000"/>
            <a:ext cx="457200" cy="342900"/>
            <a:chOff x="6324600" y="4114799"/>
            <a:chExt cx="685800" cy="685800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1905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1905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 userDrawn="1"/>
        </p:nvGrpSpPr>
        <p:grpSpPr>
          <a:xfrm rot="10800000">
            <a:off x="10320001" y="4428001"/>
            <a:ext cx="457200" cy="342900"/>
            <a:chOff x="6324600" y="4114799"/>
            <a:chExt cx="685800" cy="68580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1905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1905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81151" y="2876550"/>
            <a:ext cx="9029700" cy="1708150"/>
          </a:xfrm>
          <a:prstGeom prst="rect">
            <a:avLst/>
          </a:prstGeom>
        </p:spPr>
        <p:txBody>
          <a:bodyPr lIns="54439" tIns="27219" rIns="54439" bIns="27219" anchor="ctr"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bg1">
                    <a:lumMod val="10000"/>
                  </a:schemeClr>
                </a:solidFill>
                <a:latin typeface="+mn-lt"/>
              </a:defRPr>
            </a:lvl1pPr>
            <a:lvl2pPr marL="544225" indent="0">
              <a:buNone/>
              <a:defRPr sz="2099">
                <a:latin typeface="Segoe UI Semibold" panose="020B0702040204020203" pitchFamily="34" charset="0"/>
              </a:defRPr>
            </a:lvl2pPr>
            <a:lvl3pPr marL="1088449" indent="0">
              <a:buNone/>
              <a:defRPr sz="2099">
                <a:latin typeface="Segoe UI Semibold" panose="020B0702040204020203" pitchFamily="34" charset="0"/>
              </a:defRPr>
            </a:lvl3pPr>
            <a:lvl4pPr marL="1632674" indent="0">
              <a:buNone/>
              <a:defRPr sz="2099">
                <a:latin typeface="Segoe UI Semibold" panose="020B0702040204020203" pitchFamily="34" charset="0"/>
              </a:defRPr>
            </a:lvl4pPr>
            <a:lvl5pPr marL="2176899" indent="0">
              <a:buNone/>
              <a:defRPr sz="2099">
                <a:latin typeface="Segoe UI Semibold" panose="020B07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22" name="Title 7"/>
          <p:cNvSpPr>
            <a:spLocks noGrp="1"/>
          </p:cNvSpPr>
          <p:nvPr>
            <p:ph type="title" hasCustomPrompt="1"/>
          </p:nvPr>
        </p:nvSpPr>
        <p:spPr>
          <a:xfrm>
            <a:off x="576000" y="369001"/>
            <a:ext cx="11040000" cy="38727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>
              <a:defRPr lang="uk-UA" sz="2399" b="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Header, 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24, Color: blue</a:t>
            </a:r>
            <a:endParaRPr lang="uk-UA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000" y="765001"/>
            <a:ext cx="11040000" cy="196003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tabLst>
                <a:tab pos="9397325" algn="l"/>
              </a:tabLst>
              <a:defRPr sz="1400">
                <a:solidFill>
                  <a:schemeClr val="bg1">
                    <a:lumMod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267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35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6802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07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337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60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872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14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, Font: Segoe UI, Size: 14, Color: black</a:t>
            </a:r>
          </a:p>
        </p:txBody>
      </p:sp>
    </p:spTree>
    <p:extLst>
      <p:ext uri="{BB962C8B-B14F-4D97-AF65-F5344CB8AC3E}">
        <p14:creationId xmlns:p14="http://schemas.microsoft.com/office/powerpoint/2010/main" val="16728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2847-7596-430C-A829-061FDFE6D9C6}" type="datetimeFigureOut">
              <a:rPr lang="de-AT" smtClean="0"/>
              <a:t>18.12.2023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69EA-8249-4978-B47A-65AD281B58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0691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" y="-1"/>
            <a:ext cx="12190530" cy="287933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9412"/>
            <a:ext cx="12192000" cy="2880000"/>
          </a:xfrm>
          <a:prstGeom prst="rect">
            <a:avLst/>
          </a:prstGeom>
          <a:solidFill>
            <a:srgbClr val="002D5C">
              <a:alpha val="47843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425" tIns="27212" rIns="54425" bIns="272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699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480000" y="381000"/>
            <a:ext cx="0" cy="592836"/>
          </a:xfrm>
          <a:prstGeom prst="line">
            <a:avLst/>
          </a:prstGeom>
          <a:ln w="28575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576000" y="369001"/>
            <a:ext cx="11040000" cy="38727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>
              <a:defRPr lang="uk-UA" sz="2399" b="0">
                <a:solidFill>
                  <a:schemeClr val="bg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Header, 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24, Color: white</a:t>
            </a:r>
            <a:endParaRPr lang="uk-UA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576000" y="765001"/>
            <a:ext cx="11040000" cy="196003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tabLst>
                <a:tab pos="9397325" algn="l"/>
              </a:tabLst>
              <a:defRPr sz="14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267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35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6802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07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337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60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872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14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, Font: Segoe UI, Size: 14, Color: white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3"/>
          </p:nvPr>
        </p:nvSpPr>
        <p:spPr>
          <a:xfrm>
            <a:off x="576000" y="3140968"/>
            <a:ext cx="11040000" cy="2232000"/>
          </a:xfrm>
          <a:prstGeom prst="rect">
            <a:avLst/>
          </a:prstGeom>
        </p:spPr>
        <p:txBody>
          <a:bodyPr lIns="54439" tIns="27219" rIns="54439" bIns="27219"/>
          <a:lstStyle>
            <a:lvl1pPr marL="272112" indent="-272112">
              <a:buSzPct val="85000"/>
              <a:buFont typeface="Wingdings" panose="05000000000000000000" pitchFamily="2" charset="2"/>
              <a:buChar char="§"/>
              <a:defRPr sz="1899"/>
            </a:lvl1pPr>
            <a:lvl2pPr marL="816337" indent="-272112">
              <a:buFont typeface="Symbol" panose="05050102010706020507" pitchFamily="18" charset="2"/>
              <a:buChar char="-"/>
              <a:defRPr sz="1699"/>
            </a:lvl2pPr>
            <a:lvl3pPr marL="1360562" indent="-272112">
              <a:buFont typeface="Symbol" panose="05050102010706020507" pitchFamily="18" charset="2"/>
              <a:buChar char="-"/>
              <a:defRPr sz="1400"/>
            </a:lvl3pPr>
            <a:lvl4pPr marL="1904786" indent="-272112">
              <a:buFont typeface="Symbol" panose="05050102010706020507" pitchFamily="18" charset="2"/>
              <a:buChar char="-"/>
              <a:defRPr sz="1200"/>
            </a:lvl4pPr>
            <a:lvl5pPr marL="2449011" indent="-272112">
              <a:buFont typeface="Symbol" panose="05050102010706020507" pitchFamily="18" charset="2"/>
              <a:buChar char="-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57855" y="719833"/>
            <a:ext cx="1104912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6464" cy="287933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904"/>
            <a:ext cx="12192000" cy="2880000"/>
          </a:xfrm>
          <a:prstGeom prst="rect">
            <a:avLst/>
          </a:prstGeom>
          <a:solidFill>
            <a:srgbClr val="002D5C">
              <a:alpha val="47843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425" tIns="27212" rIns="54425" bIns="272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699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480000" y="381000"/>
            <a:ext cx="0" cy="592836"/>
          </a:xfrm>
          <a:prstGeom prst="line">
            <a:avLst/>
          </a:prstGeom>
          <a:ln w="28575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576000" y="369001"/>
            <a:ext cx="11040000" cy="38727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>
              <a:defRPr lang="uk-UA" sz="2399" b="0">
                <a:solidFill>
                  <a:schemeClr val="bg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Header, 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24, Color: white</a:t>
            </a:r>
            <a:endParaRPr lang="uk-UA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576000" y="765001"/>
            <a:ext cx="11040000" cy="196003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tabLst>
                <a:tab pos="9397325" algn="l"/>
              </a:tabLst>
              <a:defRPr sz="14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267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35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6802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07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337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60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872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14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, Font: Segoe UI, Size: 14, Color: white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3"/>
          </p:nvPr>
        </p:nvSpPr>
        <p:spPr>
          <a:xfrm>
            <a:off x="576000" y="3140968"/>
            <a:ext cx="11040000" cy="2232000"/>
          </a:xfrm>
          <a:prstGeom prst="rect">
            <a:avLst/>
          </a:prstGeom>
        </p:spPr>
        <p:txBody>
          <a:bodyPr lIns="54439" tIns="27219" rIns="54439" bIns="27219"/>
          <a:lstStyle>
            <a:lvl1pPr marL="272112" indent="-272112">
              <a:buSzPct val="85000"/>
              <a:buFont typeface="Wingdings" panose="05000000000000000000" pitchFamily="2" charset="2"/>
              <a:buChar char="§"/>
              <a:defRPr sz="1899"/>
            </a:lvl1pPr>
            <a:lvl2pPr marL="816337" indent="-272112">
              <a:buFont typeface="Symbol" panose="05050102010706020507" pitchFamily="18" charset="2"/>
              <a:buChar char="-"/>
              <a:defRPr sz="1699"/>
            </a:lvl2pPr>
            <a:lvl3pPr marL="1360562" indent="-272112">
              <a:buFont typeface="Symbol" panose="05050102010706020507" pitchFamily="18" charset="2"/>
              <a:buChar char="-"/>
              <a:defRPr sz="1400"/>
            </a:lvl3pPr>
            <a:lvl4pPr marL="1904786" indent="-272112">
              <a:buFont typeface="Symbol" panose="05050102010706020507" pitchFamily="18" charset="2"/>
              <a:buChar char="-"/>
              <a:defRPr sz="1200"/>
            </a:lvl4pPr>
            <a:lvl5pPr marL="2449011" indent="-272112">
              <a:buFont typeface="Symbol" panose="05050102010706020507" pitchFamily="18" charset="2"/>
              <a:buChar char="-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7855" y="719833"/>
            <a:ext cx="1104912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49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92000" cy="2880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1"/>
            <a:ext cx="12192000" cy="2880000"/>
          </a:xfrm>
          <a:prstGeom prst="rect">
            <a:avLst/>
          </a:prstGeom>
          <a:solidFill>
            <a:srgbClr val="002D5C">
              <a:alpha val="47843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425" tIns="27212" rIns="54425" bIns="272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699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480000" y="381000"/>
            <a:ext cx="0" cy="592836"/>
          </a:xfrm>
          <a:prstGeom prst="line">
            <a:avLst/>
          </a:prstGeom>
          <a:ln w="28575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576000" y="369001"/>
            <a:ext cx="11040000" cy="38727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>
              <a:defRPr lang="uk-UA" sz="2399" b="0">
                <a:solidFill>
                  <a:schemeClr val="bg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Header, 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24, Color: white</a:t>
            </a:r>
            <a:endParaRPr lang="uk-UA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576000" y="765001"/>
            <a:ext cx="11040000" cy="196003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tabLst>
                <a:tab pos="9397325" algn="l"/>
              </a:tabLst>
              <a:defRPr sz="14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267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35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6802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07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337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60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872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14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, Font: Segoe UI, Size: 14, Color: white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3"/>
          </p:nvPr>
        </p:nvSpPr>
        <p:spPr>
          <a:xfrm>
            <a:off x="576000" y="3140968"/>
            <a:ext cx="11040000" cy="2232000"/>
          </a:xfrm>
          <a:prstGeom prst="rect">
            <a:avLst/>
          </a:prstGeom>
        </p:spPr>
        <p:txBody>
          <a:bodyPr lIns="54439" tIns="27219" rIns="54439" bIns="27219"/>
          <a:lstStyle>
            <a:lvl1pPr marL="272112" indent="-272112">
              <a:buSzPct val="85000"/>
              <a:buFont typeface="Wingdings" panose="05000000000000000000" pitchFamily="2" charset="2"/>
              <a:buChar char="§"/>
              <a:defRPr sz="1899"/>
            </a:lvl1pPr>
            <a:lvl2pPr marL="816337" indent="-272112">
              <a:buFont typeface="Symbol" panose="05050102010706020507" pitchFamily="18" charset="2"/>
              <a:buChar char="-"/>
              <a:defRPr sz="1699"/>
            </a:lvl2pPr>
            <a:lvl3pPr marL="1360562" indent="-272112">
              <a:buFont typeface="Symbol" panose="05050102010706020507" pitchFamily="18" charset="2"/>
              <a:buChar char="-"/>
              <a:defRPr sz="1400"/>
            </a:lvl3pPr>
            <a:lvl4pPr marL="1904786" indent="-272112">
              <a:buFont typeface="Symbol" panose="05050102010706020507" pitchFamily="18" charset="2"/>
              <a:buChar char="-"/>
              <a:defRPr sz="1200"/>
            </a:lvl4pPr>
            <a:lvl5pPr marL="2449011" indent="-272112">
              <a:buFont typeface="Symbol" panose="05050102010706020507" pitchFamily="18" charset="2"/>
              <a:buChar char="-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57855" y="719833"/>
            <a:ext cx="1104912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54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7"/>
            <a:ext cx="12212089" cy="2879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 userDrawn="1"/>
        </p:nvSpPr>
        <p:spPr>
          <a:xfrm>
            <a:off x="0" y="-1"/>
            <a:ext cx="12192000" cy="2888621"/>
          </a:xfrm>
          <a:prstGeom prst="rect">
            <a:avLst/>
          </a:prstGeom>
          <a:solidFill>
            <a:srgbClr val="002D5C">
              <a:alpha val="47843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425" tIns="27212" rIns="54425" bIns="272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699" smtClean="0">
              <a:solidFill>
                <a:schemeClr val="tx1"/>
              </a:solidFill>
            </a:endParaRPr>
          </a:p>
        </p:txBody>
      </p:sp>
      <p:sp>
        <p:nvSpPr>
          <p:cNvPr id="24" name="Content Placeholder 3"/>
          <p:cNvSpPr>
            <a:spLocks noGrp="1"/>
          </p:cNvSpPr>
          <p:nvPr>
            <p:ph sz="quarter" idx="13"/>
          </p:nvPr>
        </p:nvSpPr>
        <p:spPr>
          <a:xfrm>
            <a:off x="576000" y="3140968"/>
            <a:ext cx="11040000" cy="2232000"/>
          </a:xfrm>
          <a:prstGeom prst="rect">
            <a:avLst/>
          </a:prstGeom>
        </p:spPr>
        <p:txBody>
          <a:bodyPr lIns="54439" tIns="27219" rIns="54439" bIns="27219"/>
          <a:lstStyle>
            <a:lvl1pPr marL="272112" indent="-272112">
              <a:buSzPct val="85000"/>
              <a:buFont typeface="Wingdings" panose="05000000000000000000" pitchFamily="2" charset="2"/>
              <a:buChar char="§"/>
              <a:defRPr sz="1899"/>
            </a:lvl1pPr>
            <a:lvl2pPr marL="816337" indent="-272112">
              <a:buFont typeface="Symbol" panose="05050102010706020507" pitchFamily="18" charset="2"/>
              <a:buChar char="-"/>
              <a:defRPr sz="1699"/>
            </a:lvl2pPr>
            <a:lvl3pPr marL="1360562" indent="-272112">
              <a:buFont typeface="Symbol" panose="05050102010706020507" pitchFamily="18" charset="2"/>
              <a:buChar char="-"/>
              <a:defRPr sz="1400"/>
            </a:lvl3pPr>
            <a:lvl4pPr marL="1904786" indent="-272112">
              <a:buFont typeface="Symbol" panose="05050102010706020507" pitchFamily="18" charset="2"/>
              <a:buChar char="-"/>
              <a:defRPr sz="1200"/>
            </a:lvl4pPr>
            <a:lvl5pPr marL="2449011" indent="-272112">
              <a:buFont typeface="Symbol" panose="05050102010706020507" pitchFamily="18" charset="2"/>
              <a:buChar char="-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480000" y="381000"/>
            <a:ext cx="0" cy="592836"/>
          </a:xfrm>
          <a:prstGeom prst="line">
            <a:avLst/>
          </a:prstGeom>
          <a:ln w="28575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576000" y="369001"/>
            <a:ext cx="11040000" cy="38727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>
              <a:defRPr lang="uk-UA" sz="2399" b="1">
                <a:solidFill>
                  <a:schemeClr val="bg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Header, 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24, Color: white</a:t>
            </a:r>
            <a:endParaRPr lang="uk-UA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576000" y="765001"/>
            <a:ext cx="11040000" cy="196003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tabLst>
                <a:tab pos="9397325" algn="l"/>
              </a:tabLst>
              <a:defRPr sz="14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267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35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6802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07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337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60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872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14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, Font: Segoe UI, Size: 14, Color: white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57855" y="719833"/>
            <a:ext cx="1104912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61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/>
          <a:stretch/>
        </p:blipFill>
        <p:spPr>
          <a:xfrm>
            <a:off x="7673" y="2627"/>
            <a:ext cx="12190538" cy="287933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1"/>
            <a:ext cx="12192000" cy="2880000"/>
          </a:xfrm>
          <a:prstGeom prst="rect">
            <a:avLst/>
          </a:prstGeom>
          <a:solidFill>
            <a:srgbClr val="002D5C">
              <a:alpha val="47843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425" tIns="27212" rIns="54425" bIns="272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699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480000" y="381000"/>
            <a:ext cx="0" cy="592836"/>
          </a:xfrm>
          <a:prstGeom prst="line">
            <a:avLst/>
          </a:prstGeom>
          <a:ln w="28575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576000" y="369001"/>
            <a:ext cx="11040000" cy="38727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>
              <a:defRPr lang="uk-UA" sz="2399" b="0">
                <a:solidFill>
                  <a:schemeClr val="bg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Header, 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24, Color: white</a:t>
            </a:r>
            <a:endParaRPr lang="uk-UA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576000" y="765001"/>
            <a:ext cx="11040000" cy="196003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tabLst>
                <a:tab pos="9397325" algn="l"/>
              </a:tabLst>
              <a:defRPr sz="14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267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35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6802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07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337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60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872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14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, Font: Segoe UI, Size: 14, Color: white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3"/>
          </p:nvPr>
        </p:nvSpPr>
        <p:spPr>
          <a:xfrm>
            <a:off x="576000" y="3140968"/>
            <a:ext cx="11040000" cy="2232000"/>
          </a:xfrm>
          <a:prstGeom prst="rect">
            <a:avLst/>
          </a:prstGeom>
        </p:spPr>
        <p:txBody>
          <a:bodyPr lIns="54439" tIns="27219" rIns="54439" bIns="27219"/>
          <a:lstStyle>
            <a:lvl1pPr marL="272112" indent="-272112">
              <a:buSzPct val="85000"/>
              <a:buFont typeface="Wingdings" panose="05000000000000000000" pitchFamily="2" charset="2"/>
              <a:buChar char="§"/>
              <a:defRPr sz="1899"/>
            </a:lvl1pPr>
            <a:lvl2pPr marL="816337" indent="-272112">
              <a:buFont typeface="Symbol" panose="05050102010706020507" pitchFamily="18" charset="2"/>
              <a:buChar char="-"/>
              <a:defRPr sz="1699"/>
            </a:lvl2pPr>
            <a:lvl3pPr marL="1360562" indent="-272112">
              <a:buFont typeface="Symbol" panose="05050102010706020507" pitchFamily="18" charset="2"/>
              <a:buChar char="-"/>
              <a:defRPr sz="1400"/>
            </a:lvl3pPr>
            <a:lvl4pPr marL="1904786" indent="-272112">
              <a:buFont typeface="Symbol" panose="05050102010706020507" pitchFamily="18" charset="2"/>
              <a:buChar char="-"/>
              <a:defRPr sz="1200"/>
            </a:lvl4pPr>
            <a:lvl5pPr marL="2449011" indent="-272112">
              <a:buFont typeface="Symbol" panose="05050102010706020507" pitchFamily="18" charset="2"/>
              <a:buChar char="-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57855" y="719833"/>
            <a:ext cx="1104912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"/>
          <a:stretch/>
        </p:blipFill>
        <p:spPr>
          <a:xfrm>
            <a:off x="0" y="1"/>
            <a:ext cx="12192000" cy="2880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1"/>
            <a:ext cx="12192000" cy="2880000"/>
          </a:xfrm>
          <a:prstGeom prst="rect">
            <a:avLst/>
          </a:prstGeom>
          <a:solidFill>
            <a:srgbClr val="002D5C">
              <a:alpha val="47843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425" tIns="27212" rIns="54425" bIns="272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699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480000" y="381000"/>
            <a:ext cx="0" cy="592836"/>
          </a:xfrm>
          <a:prstGeom prst="line">
            <a:avLst/>
          </a:prstGeom>
          <a:ln w="28575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576000" y="369001"/>
            <a:ext cx="11040000" cy="38727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>
              <a:defRPr lang="uk-UA" sz="2399" b="0">
                <a:solidFill>
                  <a:schemeClr val="bg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Header, 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24, Color: white</a:t>
            </a:r>
            <a:endParaRPr lang="uk-UA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576000" y="765001"/>
            <a:ext cx="11040000" cy="196003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tabLst>
                <a:tab pos="9397325" algn="l"/>
              </a:tabLst>
              <a:defRPr sz="14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267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35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6802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07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337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60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872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14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, Font: Segoe UI, Size: 14, Color: white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3"/>
          </p:nvPr>
        </p:nvSpPr>
        <p:spPr>
          <a:xfrm>
            <a:off x="576000" y="3140968"/>
            <a:ext cx="11040000" cy="2232000"/>
          </a:xfrm>
          <a:prstGeom prst="rect">
            <a:avLst/>
          </a:prstGeom>
        </p:spPr>
        <p:txBody>
          <a:bodyPr lIns="54439" tIns="27219" rIns="54439" bIns="27219"/>
          <a:lstStyle>
            <a:lvl1pPr marL="272112" indent="-272112">
              <a:buSzPct val="85000"/>
              <a:buFont typeface="Wingdings" panose="05000000000000000000" pitchFamily="2" charset="2"/>
              <a:buChar char="§"/>
              <a:defRPr sz="1899"/>
            </a:lvl1pPr>
            <a:lvl2pPr marL="816337" indent="-272112">
              <a:buFont typeface="Symbol" panose="05050102010706020507" pitchFamily="18" charset="2"/>
              <a:buChar char="-"/>
              <a:defRPr sz="1699"/>
            </a:lvl2pPr>
            <a:lvl3pPr marL="1360562" indent="-272112">
              <a:buFont typeface="Symbol" panose="05050102010706020507" pitchFamily="18" charset="2"/>
              <a:buChar char="-"/>
              <a:defRPr sz="1400"/>
            </a:lvl3pPr>
            <a:lvl4pPr marL="1904786" indent="-272112">
              <a:buFont typeface="Symbol" panose="05050102010706020507" pitchFamily="18" charset="2"/>
              <a:buChar char="-"/>
              <a:defRPr sz="1200"/>
            </a:lvl4pPr>
            <a:lvl5pPr marL="2449011" indent="-272112">
              <a:buFont typeface="Symbol" panose="05050102010706020507" pitchFamily="18" charset="2"/>
              <a:buChar char="-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57855" y="719833"/>
            <a:ext cx="1104912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6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4"/>
            <a:ext cx="12192000" cy="2880000"/>
          </a:xfrm>
          <a:prstGeom prst="rect">
            <a:avLst/>
          </a:prstGeom>
          <a:solidFill>
            <a:srgbClr val="002D5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425" tIns="27212" rIns="54425" bIns="272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699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480000" y="381000"/>
            <a:ext cx="0" cy="592836"/>
          </a:xfrm>
          <a:prstGeom prst="line">
            <a:avLst/>
          </a:prstGeom>
          <a:ln w="28575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576000" y="369001"/>
            <a:ext cx="11040000" cy="38727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>
              <a:defRPr lang="uk-UA" sz="2399" b="0">
                <a:solidFill>
                  <a:schemeClr val="bg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Header, 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24, Color: white</a:t>
            </a:r>
            <a:endParaRPr lang="uk-UA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576000" y="765001"/>
            <a:ext cx="11040000" cy="196003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tabLst>
                <a:tab pos="9397325" algn="l"/>
              </a:tabLst>
              <a:defRPr sz="14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267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35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6802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07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337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60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872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14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, Font: Segoe UI, Size: 14, Color: white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3"/>
          </p:nvPr>
        </p:nvSpPr>
        <p:spPr>
          <a:xfrm>
            <a:off x="576000" y="3140968"/>
            <a:ext cx="11040000" cy="2232000"/>
          </a:xfrm>
          <a:prstGeom prst="rect">
            <a:avLst/>
          </a:prstGeom>
        </p:spPr>
        <p:txBody>
          <a:bodyPr lIns="54439" tIns="27219" rIns="54439" bIns="27219"/>
          <a:lstStyle>
            <a:lvl1pPr marL="272112" indent="-272112">
              <a:buSzPct val="85000"/>
              <a:buFont typeface="Wingdings" panose="05000000000000000000" pitchFamily="2" charset="2"/>
              <a:buChar char="§"/>
              <a:defRPr sz="1899"/>
            </a:lvl1pPr>
            <a:lvl2pPr marL="816337" indent="-272112">
              <a:buFont typeface="Symbol" panose="05050102010706020507" pitchFamily="18" charset="2"/>
              <a:buChar char="-"/>
              <a:defRPr sz="1699"/>
            </a:lvl2pPr>
            <a:lvl3pPr marL="1360562" indent="-272112">
              <a:buFont typeface="Symbol" panose="05050102010706020507" pitchFamily="18" charset="2"/>
              <a:buChar char="-"/>
              <a:defRPr sz="1400"/>
            </a:lvl3pPr>
            <a:lvl4pPr marL="1904786" indent="-272112">
              <a:buFont typeface="Symbol" panose="05050102010706020507" pitchFamily="18" charset="2"/>
              <a:buChar char="-"/>
              <a:defRPr sz="1200"/>
            </a:lvl4pPr>
            <a:lvl5pPr marL="2449011" indent="-272112">
              <a:buFont typeface="Symbol" panose="05050102010706020507" pitchFamily="18" charset="2"/>
              <a:buChar char="-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57855" y="719833"/>
            <a:ext cx="1104912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3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2880000"/>
          </a:xfrm>
          <a:prstGeom prst="rect">
            <a:avLst/>
          </a:prstGeom>
          <a:solidFill>
            <a:srgbClr val="002D5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425" tIns="27212" rIns="54425" bIns="272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699" smtClean="0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2880000"/>
          </a:xfrm>
          <a:prstGeom prst="rect">
            <a:avLst/>
          </a:prstGeom>
        </p:spPr>
        <p:txBody>
          <a:bodyPr lIns="54439" tIns="27219" rIns="54439" bIns="27219"/>
          <a:lstStyle/>
          <a:p>
            <a:endParaRPr lang="de-AT"/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480000" y="381000"/>
            <a:ext cx="0" cy="592836"/>
          </a:xfrm>
          <a:prstGeom prst="line">
            <a:avLst/>
          </a:prstGeom>
          <a:ln w="28575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576000" y="369001"/>
            <a:ext cx="11040000" cy="38727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>
              <a:defRPr lang="uk-UA" sz="2399" b="0">
                <a:solidFill>
                  <a:schemeClr val="bg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Header, 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24, Color: white</a:t>
            </a:r>
            <a:endParaRPr lang="uk-UA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576000" y="765001"/>
            <a:ext cx="11040000" cy="196003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tabLst>
                <a:tab pos="9397325" algn="l"/>
              </a:tabLst>
              <a:defRPr sz="1400">
                <a:solidFill>
                  <a:schemeClr val="bg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2267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35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6802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07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337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60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872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14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, Font: Segoe UI, Size: 14, Color: white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3"/>
          </p:nvPr>
        </p:nvSpPr>
        <p:spPr>
          <a:xfrm>
            <a:off x="576000" y="3140968"/>
            <a:ext cx="11040000" cy="2232000"/>
          </a:xfrm>
          <a:prstGeom prst="rect">
            <a:avLst/>
          </a:prstGeom>
        </p:spPr>
        <p:txBody>
          <a:bodyPr lIns="54439" tIns="27219" rIns="54439" bIns="27219"/>
          <a:lstStyle>
            <a:lvl1pPr marL="272112" indent="-272112">
              <a:buSzPct val="85000"/>
              <a:buFont typeface="Wingdings" panose="05000000000000000000" pitchFamily="2" charset="2"/>
              <a:buChar char="§"/>
              <a:defRPr sz="1899"/>
            </a:lvl1pPr>
            <a:lvl2pPr marL="816337" indent="-272112">
              <a:buFont typeface="Symbol" panose="05050102010706020507" pitchFamily="18" charset="2"/>
              <a:buChar char="-"/>
              <a:defRPr sz="1699"/>
            </a:lvl2pPr>
            <a:lvl3pPr marL="1360562" indent="-272112">
              <a:buFont typeface="Symbol" panose="05050102010706020507" pitchFamily="18" charset="2"/>
              <a:buChar char="-"/>
              <a:defRPr sz="1400"/>
            </a:lvl3pPr>
            <a:lvl4pPr marL="1904786" indent="-272112">
              <a:buFont typeface="Symbol" panose="05050102010706020507" pitchFamily="18" charset="2"/>
              <a:buChar char="-"/>
              <a:defRPr sz="1200"/>
            </a:lvl4pPr>
            <a:lvl5pPr marL="2449011" indent="-272112">
              <a:buFont typeface="Symbol" panose="05050102010706020507" pitchFamily="18" charset="2"/>
              <a:buChar char="-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57855" y="719833"/>
            <a:ext cx="1104912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5414" y="1268760"/>
            <a:ext cx="3840000" cy="2160000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 sz="1699"/>
            </a:lvl1pPr>
          </a:lstStyle>
          <a:p>
            <a:endParaRPr lang="de-AT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5596" y="3609020"/>
            <a:ext cx="3840000" cy="2160000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 sz="1699"/>
            </a:lvl1pPr>
          </a:lstStyle>
          <a:p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233078" y="1268414"/>
            <a:ext cx="5760000" cy="2160587"/>
          </a:xfrm>
          <a:prstGeom prst="rect">
            <a:avLst/>
          </a:prstGeom>
        </p:spPr>
        <p:txBody>
          <a:bodyPr lIns="108878" tIns="54439" rIns="108878" bIns="54439"/>
          <a:lstStyle>
            <a:lvl1pPr marL="272112" indent="-272112">
              <a:buFont typeface="Wingdings" pitchFamily="2" charset="2"/>
              <a:buChar char="§"/>
              <a:defRPr sz="1899"/>
            </a:lvl1pPr>
            <a:lvl2pPr>
              <a:defRPr sz="1699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233078" y="3618914"/>
            <a:ext cx="5760000" cy="2160587"/>
          </a:xfrm>
          <a:prstGeom prst="rect">
            <a:avLst/>
          </a:prstGeom>
        </p:spPr>
        <p:txBody>
          <a:bodyPr lIns="108878" tIns="54439" rIns="108878" bIns="54439"/>
          <a:lstStyle>
            <a:lvl1pPr marL="272112" indent="-272112">
              <a:buFont typeface="Wingdings" pitchFamily="2" charset="2"/>
              <a:buChar char="§"/>
              <a:defRPr sz="1899"/>
            </a:lvl1pPr>
            <a:lvl2pPr marL="816337" indent="-272112">
              <a:buFont typeface="Wingdings" pitchFamily="2" charset="2"/>
              <a:buChar char="§"/>
              <a:defRPr sz="1699"/>
            </a:lvl2pPr>
            <a:lvl3pPr marL="1360562" indent="-272112">
              <a:buFont typeface="Wingdings" pitchFamily="2" charset="2"/>
              <a:buChar char="§"/>
              <a:defRPr sz="1400"/>
            </a:lvl3pPr>
            <a:lvl4pPr marL="1904786" indent="-272112">
              <a:buFont typeface="Wingdings" pitchFamily="2" charset="2"/>
              <a:buChar char="§"/>
              <a:defRPr sz="1300"/>
            </a:lvl4pPr>
            <a:lvl5pPr marL="2449011" indent="-272112">
              <a:buFont typeface="Wingdings" pitchFamily="2" charset="2"/>
              <a:buChar char="§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14" name="Title 7"/>
          <p:cNvSpPr>
            <a:spLocks noGrp="1"/>
          </p:cNvSpPr>
          <p:nvPr>
            <p:ph type="title" hasCustomPrompt="1"/>
          </p:nvPr>
        </p:nvSpPr>
        <p:spPr>
          <a:xfrm>
            <a:off x="576000" y="369001"/>
            <a:ext cx="11040000" cy="38727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>
              <a:defRPr lang="uk-UA" sz="2399" b="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Header, 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24, Color: blue</a:t>
            </a:r>
            <a:endParaRPr lang="uk-U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000" y="765001"/>
            <a:ext cx="11040000" cy="196003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tabLst>
                <a:tab pos="9397325" algn="l"/>
              </a:tabLst>
              <a:defRPr sz="1400">
                <a:solidFill>
                  <a:schemeClr val="bg1">
                    <a:lumMod val="10000"/>
                  </a:schemeClr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2267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35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6802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07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337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60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872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14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, Font: Segoe UI, Size: 14, Color: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677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75387" y="1268760"/>
            <a:ext cx="2496000" cy="1440160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 sz="1699"/>
            </a:lvl1pPr>
          </a:lstStyle>
          <a:p>
            <a:endParaRPr lang="de-AT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08000" y="1268760"/>
            <a:ext cx="2496000" cy="1440160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 sz="1699"/>
            </a:lvl1pPr>
          </a:lstStyle>
          <a:p>
            <a:endParaRPr lang="de-AT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40000" y="1268760"/>
            <a:ext cx="2496000" cy="1440160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 sz="1699"/>
            </a:lvl1pPr>
          </a:lstStyle>
          <a:p>
            <a:endParaRPr lang="de-AT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120000" y="1268760"/>
            <a:ext cx="2496000" cy="1440160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 sz="1699"/>
            </a:lvl1pPr>
          </a:lstStyle>
          <a:p>
            <a:endParaRPr lang="de-AT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76000" y="2888940"/>
            <a:ext cx="2496000" cy="2736304"/>
          </a:xfrm>
          <a:prstGeom prst="rect">
            <a:avLst/>
          </a:prstGeom>
        </p:spPr>
        <p:txBody>
          <a:bodyPr lIns="108878" tIns="54439" rIns="108878" bIns="54439"/>
          <a:lstStyle>
            <a:lvl1pPr marL="272112" indent="-272112">
              <a:buFont typeface="Wingdings" pitchFamily="2" charset="2"/>
              <a:buChar char="§"/>
              <a:defRPr sz="1899"/>
            </a:lvl1pPr>
            <a:lvl2pPr marL="816337" indent="-272112">
              <a:buFont typeface="Wingdings" pitchFamily="2" charset="2"/>
              <a:buChar char="§"/>
              <a:defRPr sz="1699"/>
            </a:lvl2pPr>
            <a:lvl3pPr marL="1360562" indent="-272112">
              <a:buFont typeface="Wingdings" pitchFamily="2" charset="2"/>
              <a:buChar char="§"/>
              <a:defRPr sz="1400"/>
            </a:lvl3pPr>
            <a:lvl4pPr marL="1632674" indent="0">
              <a:buNone/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08000" y="2888940"/>
            <a:ext cx="2496000" cy="2736304"/>
          </a:xfrm>
          <a:prstGeom prst="rect">
            <a:avLst/>
          </a:prstGeom>
        </p:spPr>
        <p:txBody>
          <a:bodyPr lIns="108878" tIns="54439" rIns="108878" bIns="54439"/>
          <a:lstStyle>
            <a:lvl1pPr marL="272112" indent="-272112">
              <a:buFont typeface="Wingdings" pitchFamily="2" charset="2"/>
              <a:buChar char="§"/>
              <a:defRPr sz="1899"/>
            </a:lvl1pPr>
            <a:lvl2pPr marL="816337" indent="-272112">
              <a:buFont typeface="Wingdings" pitchFamily="2" charset="2"/>
              <a:buChar char="§"/>
              <a:defRPr sz="1699"/>
            </a:lvl2pPr>
            <a:lvl3pPr marL="1360562" indent="-272112">
              <a:buFont typeface="Wingdings" pitchFamily="2" charset="2"/>
              <a:buChar char="§"/>
              <a:defRPr sz="1400"/>
            </a:lvl3pPr>
            <a:lvl4pPr marL="1632674" indent="0">
              <a:buNone/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40000" y="2888940"/>
            <a:ext cx="2496000" cy="2736304"/>
          </a:xfrm>
          <a:prstGeom prst="rect">
            <a:avLst/>
          </a:prstGeom>
        </p:spPr>
        <p:txBody>
          <a:bodyPr lIns="108878" tIns="54439" rIns="108878" bIns="54439"/>
          <a:lstStyle>
            <a:lvl1pPr marL="272112" indent="-272112">
              <a:buFont typeface="Wingdings" pitchFamily="2" charset="2"/>
              <a:buChar char="§"/>
              <a:defRPr sz="1899"/>
            </a:lvl1pPr>
            <a:lvl2pPr marL="816337" indent="-272112">
              <a:buFont typeface="Wingdings" pitchFamily="2" charset="2"/>
              <a:buChar char="§"/>
              <a:defRPr sz="1699"/>
            </a:lvl2pPr>
            <a:lvl3pPr marL="1360562" indent="-272112">
              <a:buFont typeface="Wingdings" pitchFamily="2" charset="2"/>
              <a:buChar char="§"/>
              <a:defRPr sz="1400"/>
            </a:lvl3pPr>
            <a:lvl4pPr marL="1632674" indent="0">
              <a:buNone/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120000" y="2888940"/>
            <a:ext cx="2496000" cy="2736304"/>
          </a:xfrm>
          <a:prstGeom prst="rect">
            <a:avLst/>
          </a:prstGeom>
        </p:spPr>
        <p:txBody>
          <a:bodyPr lIns="108878" tIns="54439" rIns="108878" bIns="54439"/>
          <a:lstStyle>
            <a:lvl1pPr marL="272112" indent="-272112">
              <a:buFont typeface="Wingdings" pitchFamily="2" charset="2"/>
              <a:buChar char="§"/>
              <a:defRPr sz="1899"/>
            </a:lvl1pPr>
            <a:lvl2pPr marL="816337" indent="-272112">
              <a:buFont typeface="Wingdings" pitchFamily="2" charset="2"/>
              <a:buChar char="§"/>
              <a:defRPr sz="1699"/>
            </a:lvl2pPr>
            <a:lvl3pPr marL="1360562" indent="-272112">
              <a:buFont typeface="Wingdings" pitchFamily="2" charset="2"/>
              <a:buChar char="§"/>
              <a:defRPr sz="1400"/>
            </a:lvl3pPr>
            <a:lvl4pPr marL="1632674" indent="0">
              <a:buNone/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itle 7"/>
          <p:cNvSpPr>
            <a:spLocks noGrp="1"/>
          </p:cNvSpPr>
          <p:nvPr>
            <p:ph type="title" hasCustomPrompt="1"/>
          </p:nvPr>
        </p:nvSpPr>
        <p:spPr>
          <a:xfrm>
            <a:off x="576000" y="369001"/>
            <a:ext cx="11040000" cy="38727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>
              <a:defRPr lang="uk-UA" sz="2399" b="1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Header, Font: Segoe UI </a:t>
            </a:r>
            <a:r>
              <a:rPr lang="en-US" dirty="0" err="1" smtClean="0"/>
              <a:t>Semibold</a:t>
            </a:r>
            <a:r>
              <a:rPr lang="en-US" dirty="0" smtClean="0"/>
              <a:t>, Size: 24, Color: blue</a:t>
            </a:r>
            <a:endParaRPr lang="uk-UA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000" y="765001"/>
            <a:ext cx="11040000" cy="196003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tabLst>
                <a:tab pos="9397325" algn="l"/>
              </a:tabLst>
              <a:defRPr sz="1400">
                <a:solidFill>
                  <a:schemeClr val="bg1">
                    <a:lumMod val="10000"/>
                  </a:schemeClr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2267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35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6802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07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337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60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872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14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, Font: Segoe UI, Size: 14, Color: black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82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2847-7596-430C-A829-061FDFE6D9C6}" type="datetimeFigureOut">
              <a:rPr lang="de-AT" smtClean="0"/>
              <a:t>18.12.2023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69EA-8249-4978-B47A-65AD281B58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7422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425" tIns="27212" rIns="54425" bIns="27212" rtlCol="0" anchor="ctr"/>
          <a:lstStyle/>
          <a:p>
            <a:pPr algn="ctr"/>
            <a:endParaRPr lang="de-AT" sz="1799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425" tIns="27212" rIns="54425" bIns="27212" rtlCol="0" anchor="ctr"/>
          <a:lstStyle/>
          <a:p>
            <a:pPr algn="ctr"/>
            <a:endParaRPr lang="de-AT" sz="1799">
              <a:solidFill>
                <a:schemeClr val="bg2"/>
              </a:solidFill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8744714" y="1028462"/>
            <a:ext cx="2390533" cy="2390602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16364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2847-7596-430C-A829-061FDFE6D9C6}" type="datetimeFigureOut">
              <a:rPr lang="de-AT" smtClean="0"/>
              <a:t>18.12.2023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69EA-8249-4978-B47A-65AD281B58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311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2847-7596-430C-A829-061FDFE6D9C6}" type="datetimeFigureOut">
              <a:rPr lang="de-AT" smtClean="0"/>
              <a:t>18.12.2023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69EA-8249-4978-B47A-65AD281B58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94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2847-7596-430C-A829-061FDFE6D9C6}" type="datetimeFigureOut">
              <a:rPr lang="de-AT" smtClean="0"/>
              <a:t>18.12.2023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69EA-8249-4978-B47A-65AD281B58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339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2847-7596-430C-A829-061FDFE6D9C6}" type="datetimeFigureOut">
              <a:rPr lang="de-AT" smtClean="0"/>
              <a:t>18.12.2023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69EA-8249-4978-B47A-65AD281B58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874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2847-7596-430C-A829-061FDFE6D9C6}" type="datetimeFigureOut">
              <a:rPr lang="de-AT" smtClean="0"/>
              <a:t>18.12.2023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69EA-8249-4978-B47A-65AD281B58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332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2847-7596-430C-A829-061FDFE6D9C6}" type="datetimeFigureOut">
              <a:rPr lang="de-AT" smtClean="0"/>
              <a:t>18.12.2023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69EA-8249-4978-B47A-65AD281B58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62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F2847-7596-430C-A829-061FDFE6D9C6}" type="datetimeFigureOut">
              <a:rPr lang="de-AT" smtClean="0"/>
              <a:t>18.12.2023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69EA-8249-4978-B47A-65AD281B58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17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15218" y="6120000"/>
            <a:ext cx="5761103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9120001" y="6120000"/>
            <a:ext cx="1766399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6534" y="6120000"/>
            <a:ext cx="719734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80000" y="6120000"/>
            <a:ext cx="0" cy="360000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088000" y="6120000"/>
            <a:ext cx="0" cy="360000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80000" y="381000"/>
            <a:ext cx="0" cy="592836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4" y="6118184"/>
            <a:ext cx="642312" cy="3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1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1088449" rtl="0" eaLnBrk="1" latinLnBrk="0" hangingPunct="1">
        <a:lnSpc>
          <a:spcPct val="90000"/>
        </a:lnSpc>
        <a:spcBef>
          <a:spcPct val="0"/>
        </a:spcBef>
        <a:buNone/>
        <a:defRPr sz="2399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2112" indent="-272112" algn="l" defTabSz="1088449" rtl="0" eaLnBrk="1" latinLnBrk="0" hangingPunct="1">
        <a:lnSpc>
          <a:spcPct val="90000"/>
        </a:lnSpc>
        <a:spcBef>
          <a:spcPts val="1191"/>
        </a:spcBef>
        <a:buFont typeface="Arial" panose="020B0604020202020204" pitchFamily="34" charset="0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1pPr>
      <a:lvl2pPr marL="816337" indent="-272112" algn="l" defTabSz="108844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1699" kern="1200">
          <a:solidFill>
            <a:schemeClr val="tx1"/>
          </a:solidFill>
          <a:latin typeface="+mn-lt"/>
          <a:ea typeface="+mn-ea"/>
          <a:cs typeface="+mn-cs"/>
        </a:defRPr>
      </a:lvl2pPr>
      <a:lvl3pPr marL="1360562" indent="-272112" algn="l" defTabSz="108844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86" indent="-272112" algn="l" defTabSz="108844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011" indent="-272112" algn="l" defTabSz="108844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236" indent="-272112" algn="l" defTabSz="108844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537460" indent="-272112" algn="l" defTabSz="108844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4081685" indent="-272112" algn="l" defTabSz="108844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625910" indent="-272112" algn="l" defTabSz="108844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25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4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74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9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12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348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57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797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9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9.xml"/><Relationship Id="rId5" Type="http://schemas.openxmlformats.org/officeDocument/2006/relationships/tags" Target="../tags/tag14.xml"/><Relationship Id="rId10" Type="http://schemas.openxmlformats.org/officeDocument/2006/relationships/hyperlink" Target="https://shopify.dev/apps/auth/basic-http" TargetMode="External"/><Relationship Id="rId4" Type="http://schemas.openxmlformats.org/officeDocument/2006/relationships/tags" Target="../tags/tag13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netimesecret.com/" TargetMode="External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843463" algn="l"/>
              </a:tabLst>
            </a:pPr>
            <a:r>
              <a:rPr lang="en-US" dirty="0" smtClean="0"/>
              <a:t>How to Integrate Shopify?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799" dirty="0" smtClean="0"/>
              <a:t>Client Integration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18.12.2023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838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 txBox="1">
            <a:spLocks/>
          </p:cNvSpPr>
          <p:nvPr/>
        </p:nvSpPr>
        <p:spPr>
          <a:xfrm>
            <a:off x="562156" y="1485612"/>
            <a:ext cx="8398413" cy="34661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533240" algn="l"/>
              </a:tabLst>
            </a:pPr>
            <a:r>
              <a:rPr lang="de-AT" sz="1999" dirty="0" smtClean="0">
                <a:solidFill>
                  <a:schemeClr val="bg1"/>
                </a:solidFill>
                <a:latin typeface="Segoe UI Semibold" pitchFamily="34" charset="0"/>
              </a:rPr>
              <a:t>Thomas Wehling</a:t>
            </a:r>
          </a:p>
          <a:p>
            <a:pPr marL="0" indent="0">
              <a:lnSpc>
                <a:spcPct val="100000"/>
              </a:lnSpc>
              <a:buNone/>
              <a:tabLst>
                <a:tab pos="533240" algn="l"/>
              </a:tabLst>
            </a:pPr>
            <a:r>
              <a:rPr lang="de-AT" sz="1799" dirty="0" smtClean="0">
                <a:solidFill>
                  <a:schemeClr val="bg1"/>
                </a:solidFill>
              </a:rPr>
              <a:t>Solution </a:t>
            </a:r>
            <a:r>
              <a:rPr lang="de-AT" sz="1799" dirty="0" err="1" smtClean="0">
                <a:solidFill>
                  <a:schemeClr val="bg1"/>
                </a:solidFill>
              </a:rPr>
              <a:t>Sales</a:t>
            </a:r>
            <a:r>
              <a:rPr lang="de-AT" sz="1799" dirty="0" smtClean="0">
                <a:solidFill>
                  <a:schemeClr val="bg1"/>
                </a:solidFill>
              </a:rPr>
              <a:t> Client Integration</a:t>
            </a:r>
            <a:endParaRPr lang="de-AT" sz="2399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  <a:tabLst>
                <a:tab pos="533240" algn="l"/>
              </a:tabLst>
            </a:pPr>
            <a:endParaRPr lang="de-AT" sz="1999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  <a:tabLst>
                <a:tab pos="533240" algn="l"/>
              </a:tabLst>
            </a:pPr>
            <a:r>
              <a:rPr lang="de-AT" sz="1799" dirty="0">
                <a:solidFill>
                  <a:schemeClr val="bg1"/>
                </a:solidFill>
              </a:rPr>
              <a:t>T	+43 (59) </a:t>
            </a:r>
            <a:r>
              <a:rPr lang="de-AT" sz="1799" dirty="0" smtClean="0">
                <a:solidFill>
                  <a:schemeClr val="bg1"/>
                </a:solidFill>
              </a:rPr>
              <a:t>88811195 </a:t>
            </a:r>
          </a:p>
          <a:p>
            <a:pPr marL="0" indent="0">
              <a:lnSpc>
                <a:spcPct val="100000"/>
              </a:lnSpc>
              <a:buNone/>
              <a:tabLst>
                <a:tab pos="533240" algn="l"/>
              </a:tabLst>
            </a:pPr>
            <a:r>
              <a:rPr lang="de-AT" sz="1799" dirty="0" smtClean="0">
                <a:solidFill>
                  <a:schemeClr val="bg1"/>
                </a:solidFill>
              </a:rPr>
              <a:t>M</a:t>
            </a:r>
            <a:r>
              <a:rPr lang="de-AT" sz="1799" dirty="0">
                <a:solidFill>
                  <a:schemeClr val="bg1"/>
                </a:solidFill>
              </a:rPr>
              <a:t>	+43 (664) 88342204</a:t>
            </a:r>
          </a:p>
          <a:p>
            <a:pPr marL="0" indent="0">
              <a:lnSpc>
                <a:spcPct val="100000"/>
              </a:lnSpc>
              <a:buNone/>
              <a:tabLst>
                <a:tab pos="533240" algn="l"/>
              </a:tabLst>
            </a:pPr>
            <a:r>
              <a:rPr lang="de-AT" sz="1799" dirty="0" smtClean="0">
                <a:solidFill>
                  <a:schemeClr val="bg1"/>
                </a:solidFill>
              </a:rPr>
              <a:t>E</a:t>
            </a:r>
            <a:r>
              <a:rPr lang="de-AT" sz="1799" dirty="0">
                <a:solidFill>
                  <a:schemeClr val="bg1"/>
                </a:solidFill>
              </a:rPr>
              <a:t>	thomas.wehling@cargo-partner.com</a:t>
            </a:r>
          </a:p>
          <a:p>
            <a:pPr marL="0" indent="0">
              <a:lnSpc>
                <a:spcPct val="150000"/>
              </a:lnSpc>
              <a:buNone/>
              <a:tabLst>
                <a:tab pos="533240" algn="l"/>
              </a:tabLst>
            </a:pPr>
            <a:endParaRPr lang="de-AT" sz="1999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  <a:tabLst>
                <a:tab pos="533240" algn="l"/>
              </a:tabLst>
            </a:pPr>
            <a:r>
              <a:rPr lang="de-AT" sz="1799" dirty="0">
                <a:solidFill>
                  <a:schemeClr val="bg1"/>
                </a:solidFill>
              </a:rPr>
              <a:t>cargo-partner Ges.m.b.H</a:t>
            </a:r>
          </a:p>
          <a:p>
            <a:pPr marL="0" indent="0">
              <a:lnSpc>
                <a:spcPct val="150000"/>
              </a:lnSpc>
              <a:spcBef>
                <a:spcPts val="3599"/>
              </a:spcBef>
              <a:buNone/>
              <a:tabLst>
                <a:tab pos="533240" algn="l"/>
              </a:tabLst>
            </a:pPr>
            <a:r>
              <a:rPr lang="de-AT" sz="1799" dirty="0">
                <a:solidFill>
                  <a:schemeClr val="bg1"/>
                </a:solidFill>
                <a:latin typeface="Segoe UI Semibold" pitchFamily="34" charset="0"/>
              </a:rPr>
              <a:t>www.cargo-partner.com</a:t>
            </a:r>
          </a:p>
        </p:txBody>
      </p:sp>
      <p:sp>
        <p:nvSpPr>
          <p:cNvPr id="17" name="Title 7"/>
          <p:cNvSpPr txBox="1">
            <a:spLocks/>
          </p:cNvSpPr>
          <p:nvPr/>
        </p:nvSpPr>
        <p:spPr>
          <a:xfrm>
            <a:off x="576707" y="380941"/>
            <a:ext cx="8398863" cy="323082"/>
          </a:xfrm>
          <a:prstGeom prst="rect">
            <a:avLst/>
          </a:prstGeom>
          <a:noFill/>
        </p:spPr>
        <p:txBody>
          <a:bodyPr wrap="square" lIns="45708" tIns="22854" rIns="45708" bIns="22854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000" b="1" kern="1200">
                <a:solidFill>
                  <a:schemeClr val="bg2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1999" dirty="0" smtClean="0"/>
              <a:t>In case of any questions, please contact:</a:t>
            </a:r>
            <a:endParaRPr lang="en-US" sz="1999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7855" y="719911"/>
            <a:ext cx="1104912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15" y="1274618"/>
            <a:ext cx="2237322" cy="1984698"/>
          </a:xfrm>
        </p:spPr>
      </p:pic>
    </p:spTree>
    <p:extLst>
      <p:ext uri="{BB962C8B-B14F-4D97-AF65-F5344CB8AC3E}">
        <p14:creationId xmlns:p14="http://schemas.microsoft.com/office/powerpoint/2010/main" val="36290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7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23392" y="1783018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lvl1pPr marL="0" lvl="0" indent="0" defTabSz="895317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393" lvl="1" indent="-190793" defTabSz="8953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0994" lvl="2" indent="-285740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577" lvl="3" indent="-154794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773" lvl="4" indent="-129595" defTabSz="8953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0">
              <a:buClr>
                <a:srgbClr val="858591"/>
              </a:buClr>
            </a:pPr>
            <a:r>
              <a:rPr lang="en-US" dirty="0">
                <a:solidFill>
                  <a:srgbClr val="1A2E5D"/>
                </a:solidFill>
              </a:rPr>
              <a:t>Global network and proven </a:t>
            </a:r>
            <a:r>
              <a:rPr lang="en-US" dirty="0" smtClean="0">
                <a:solidFill>
                  <a:srgbClr val="1A2E5D"/>
                </a:solidFill>
              </a:rPr>
              <a:t>expertise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2E5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A56879-CD9E-4137-811A-76045D68B78C}"/>
              </a:ext>
            </a:extLst>
          </p:cNvPr>
          <p:cNvSpPr txBox="1">
            <a:spLocks/>
          </p:cNvSpPr>
          <p:nvPr/>
        </p:nvSpPr>
        <p:spPr bwMode="gray">
          <a:xfrm>
            <a:off x="623392" y="1495937"/>
            <a:ext cx="3073237" cy="12099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benefits: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itle 3"/>
          <p:cNvSpPr>
            <a:spLocks noGrp="1"/>
          </p:cNvSpPr>
          <p:nvPr>
            <p:ph type="title" idx="4294967295"/>
          </p:nvPr>
        </p:nvSpPr>
        <p:spPr>
          <a:xfrm>
            <a:off x="576000" y="296513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Congratulations on the decision to integrate </a:t>
            </a:r>
            <a:r>
              <a:rPr lang="en-US" dirty="0" smtClean="0"/>
              <a:t>your </a:t>
            </a:r>
            <a:r>
              <a:rPr lang="en-US" b="1" dirty="0"/>
              <a:t>Shopify</a:t>
            </a:r>
            <a:r>
              <a:rPr lang="en-US" dirty="0"/>
              <a:t> </a:t>
            </a:r>
            <a:r>
              <a:rPr lang="en-US" dirty="0" err="1"/>
              <a:t>webshop</a:t>
            </a:r>
            <a:r>
              <a:rPr lang="en-US" dirty="0"/>
              <a:t> with cargo-partner.</a:t>
            </a:r>
            <a:endParaRPr lang="de-AT" b="0" dirty="0"/>
          </a:p>
        </p:txBody>
      </p:sp>
      <p:sp>
        <p:nvSpPr>
          <p:cNvPr id="12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3392" y="2662373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defPPr>
              <a:defRPr lang="de-DE"/>
            </a:defPPr>
            <a:lvl1pPr lvl="0" indent="0" defTabSz="895317">
              <a:buClr>
                <a:srgbClr val="858591"/>
              </a:buClr>
              <a:buSzPct val="100000"/>
              <a:defRPr baseline="0">
                <a:solidFill>
                  <a:srgbClr val="1A2E5D"/>
                </a:solidFill>
              </a:defRPr>
            </a:lvl1pPr>
            <a:lvl2pPr marL="194393" lvl="1" indent="-190793" defTabSz="895317">
              <a:buClr>
                <a:schemeClr val="tx2"/>
              </a:buClr>
              <a:buSzPct val="125000"/>
              <a:buFont typeface="Arial" charset="0"/>
              <a:buChar char="▪"/>
              <a:defRPr baseline="0"/>
            </a:lvl2pPr>
            <a:lvl3pPr marL="480994" lvl="2" indent="-285740" defTabSz="895317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5577" lvl="3" indent="-154794" defTabSz="895317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8773" lvl="4" indent="-129595" defTabSz="895317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r>
              <a:rPr lang="en-US" dirty="0"/>
              <a:t>Competent advice from logistics/last-mile experts</a:t>
            </a:r>
          </a:p>
        </p:txBody>
      </p:sp>
      <p:sp>
        <p:nvSpPr>
          <p:cNvPr id="13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23392" y="3541728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defPPr>
              <a:defRPr lang="de-DE"/>
            </a:defPPr>
            <a:lvl1pPr lvl="0" indent="0" defTabSz="895317">
              <a:buClr>
                <a:srgbClr val="858591"/>
              </a:buClr>
              <a:buSzPct val="100000"/>
              <a:defRPr baseline="0">
                <a:solidFill>
                  <a:srgbClr val="1A2E5D"/>
                </a:solidFill>
              </a:defRPr>
            </a:lvl1pPr>
            <a:lvl2pPr marL="194393" lvl="1" indent="-190793" defTabSz="895317">
              <a:buClr>
                <a:schemeClr val="tx2"/>
              </a:buClr>
              <a:buSzPct val="125000"/>
              <a:buFont typeface="Arial" charset="0"/>
              <a:buChar char="▪"/>
              <a:defRPr baseline="0"/>
            </a:lvl2pPr>
            <a:lvl3pPr marL="480994" lvl="2" indent="-285740" defTabSz="895317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5577" lvl="3" indent="-154794" defTabSz="895317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8773" lvl="4" indent="-129595" defTabSz="895317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r>
              <a:rPr lang="en-US" dirty="0"/>
              <a:t>Transport solutions by </a:t>
            </a:r>
            <a:r>
              <a:rPr lang="en-US" dirty="0" smtClean="0"/>
              <a:t>AIR, SEA, RAIL, ROAD</a:t>
            </a:r>
            <a:endParaRPr lang="en-US" dirty="0"/>
          </a:p>
        </p:txBody>
      </p:sp>
      <p:sp>
        <p:nvSpPr>
          <p:cNvPr id="14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23392" y="4421083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lvl1pPr marL="0" lvl="0" indent="0" defTabSz="895317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393" lvl="1" indent="-190793" defTabSz="8953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0994" lvl="2" indent="-285740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577" lvl="3" indent="-154794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773" lvl="4" indent="-129595" defTabSz="8953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0">
              <a:buClr>
                <a:srgbClr val="858591"/>
              </a:buClr>
              <a:defRPr/>
            </a:pPr>
            <a:r>
              <a:rPr lang="en-US" dirty="0">
                <a:solidFill>
                  <a:srgbClr val="1A2E5D"/>
                </a:solidFill>
              </a:rPr>
              <a:t>Dedicated customs department </a:t>
            </a:r>
          </a:p>
        </p:txBody>
      </p:sp>
      <p:pic>
        <p:nvPicPr>
          <p:cNvPr id="15" name="Picture 2" descr="Image result for check symb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8" y="4410846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check symb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7" y="3521254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check symb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6" y="2652136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check symb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6" y="1783018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23392" y="5300438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lvl1pPr marL="0" lvl="0" indent="0" defTabSz="895317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393" lvl="1" indent="-190793" defTabSz="8953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0994" lvl="2" indent="-285740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577" lvl="3" indent="-154794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773" lvl="4" indent="-129595" defTabSz="8953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0">
              <a:buClr>
                <a:srgbClr val="858591"/>
              </a:buClr>
              <a:defRPr/>
            </a:pPr>
            <a:r>
              <a:rPr lang="en-US" dirty="0">
                <a:solidFill>
                  <a:srgbClr val="1A2E5D"/>
                </a:solidFill>
              </a:rPr>
              <a:t>Experience in cross-border e-commerce</a:t>
            </a:r>
          </a:p>
        </p:txBody>
      </p:sp>
      <p:pic>
        <p:nvPicPr>
          <p:cNvPr id="21" name="Picture 2" descr="Image result for check symb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8" y="5290201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7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23392" y="1783018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lvl1pPr marL="0" lvl="0" indent="0" defTabSz="895317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393" lvl="1" indent="-190793" defTabSz="8953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0994" lvl="2" indent="-285740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577" lvl="3" indent="-154794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773" lvl="4" indent="-129595" defTabSz="8953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895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91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How to synchronize your Shopify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1A2E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Products with cargo-partner’s system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1A2E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2E5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A56879-CD9E-4137-811A-76045D68B78C}"/>
              </a:ext>
            </a:extLst>
          </p:cNvPr>
          <p:cNvSpPr txBox="1">
            <a:spLocks/>
          </p:cNvSpPr>
          <p:nvPr/>
        </p:nvSpPr>
        <p:spPr bwMode="gray">
          <a:xfrm>
            <a:off x="623392" y="1495937"/>
            <a:ext cx="3073237" cy="12099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tutorial covers: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itle 3"/>
          <p:cNvSpPr>
            <a:spLocks noGrp="1"/>
          </p:cNvSpPr>
          <p:nvPr>
            <p:ph type="title" idx="4294967295"/>
          </p:nvPr>
        </p:nvSpPr>
        <p:spPr>
          <a:xfrm>
            <a:off x="576000" y="296513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Please follow the </a:t>
            </a:r>
            <a:r>
              <a:rPr lang="en-US" dirty="0" smtClean="0"/>
              <a:t>following three </a:t>
            </a:r>
            <a:r>
              <a:rPr lang="en-US" dirty="0"/>
              <a:t>simple steps </a:t>
            </a:r>
            <a:r>
              <a:rPr lang="en-US" dirty="0" smtClean="0"/>
              <a:t>to </a:t>
            </a:r>
            <a:r>
              <a:rPr lang="en-US" dirty="0"/>
              <a:t>integrate your Shopify </a:t>
            </a:r>
            <a:r>
              <a:rPr lang="en-US" dirty="0" err="1"/>
              <a:t>webshop</a:t>
            </a:r>
            <a:r>
              <a:rPr lang="en-US" dirty="0"/>
              <a:t> with cargo-partner.</a:t>
            </a:r>
            <a:endParaRPr lang="de-AT" b="0" dirty="0"/>
          </a:p>
        </p:txBody>
      </p:sp>
      <p:sp>
        <p:nvSpPr>
          <p:cNvPr id="12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3392" y="2662373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lvl1pPr marL="0" lvl="0" indent="0" defTabSz="895317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393" lvl="1" indent="-190793" defTabSz="8953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0994" lvl="2" indent="-285740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577" lvl="3" indent="-154794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773" lvl="4" indent="-129595" defTabSz="8953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0">
              <a:buClr>
                <a:srgbClr val="858591"/>
              </a:buClr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How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1A2E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synchronize your</a:t>
            </a:r>
            <a:r>
              <a:rPr lang="en-US" dirty="0">
                <a:solidFill>
                  <a:srgbClr val="1A2E5D"/>
                </a:solidFill>
                <a:latin typeface="Segoe UI"/>
              </a:rPr>
              <a:t> </a:t>
            </a:r>
            <a:r>
              <a:rPr lang="en-US" dirty="0" err="1">
                <a:solidFill>
                  <a:srgbClr val="1A2E5D"/>
                </a:solidFill>
              </a:rPr>
              <a:t>eFulfillment’s</a:t>
            </a:r>
            <a:r>
              <a:rPr lang="en-US" dirty="0">
                <a:solidFill>
                  <a:srgbClr val="1A2E5D"/>
                </a:solidFill>
              </a:rPr>
              <a:t> </a:t>
            </a:r>
            <a:r>
              <a:rPr lang="en-US" dirty="0" smtClean="0">
                <a:solidFill>
                  <a:srgbClr val="1A2E5D"/>
                </a:solidFill>
                <a:latin typeface="Segoe UI"/>
              </a:rPr>
              <a:t>warehouse stock to your Shopify store?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2E5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23392" y="3541728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lvl1pPr marL="0" lvl="0" indent="0" defTabSz="895317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393" lvl="1" indent="-190793" defTabSz="8953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0994" lvl="2" indent="-285740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577" lvl="3" indent="-154794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773" lvl="4" indent="-129595" defTabSz="8953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>
              <a:buClr>
                <a:srgbClr val="858591"/>
              </a:buClr>
            </a:pPr>
            <a:r>
              <a:rPr lang="en-US" dirty="0">
                <a:solidFill>
                  <a:srgbClr val="1A2E5D"/>
                </a:solidFill>
              </a:rPr>
              <a:t>How to forward your Shopify Orders to cargo-partner</a:t>
            </a:r>
            <a:r>
              <a:rPr lang="en-US" dirty="0" smtClean="0">
                <a:solidFill>
                  <a:srgbClr val="1A2E5D"/>
                </a:solidFill>
              </a:rPr>
              <a:t>?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2E5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23392" y="4421083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lvl1pPr marL="0" lvl="0" indent="0" defTabSz="895317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393" lvl="1" indent="-190793" defTabSz="8953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0994" lvl="2" indent="-285740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577" lvl="3" indent="-154794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773" lvl="4" indent="-129595" defTabSz="8953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0">
              <a:buClr>
                <a:srgbClr val="858591"/>
              </a:buClr>
              <a:defRPr/>
            </a:pPr>
            <a:r>
              <a:rPr lang="en-US" dirty="0">
                <a:solidFill>
                  <a:srgbClr val="1A2E5D"/>
                </a:solidFill>
              </a:rPr>
              <a:t>How to </a:t>
            </a:r>
            <a:r>
              <a:rPr lang="en-US" dirty="0" smtClean="0">
                <a:solidFill>
                  <a:srgbClr val="1A2E5D"/>
                </a:solidFill>
              </a:rPr>
              <a:t>receive a dispatch confirmation with tracking ID </a:t>
            </a:r>
            <a:r>
              <a:rPr lang="en-US" dirty="0">
                <a:solidFill>
                  <a:srgbClr val="1A2E5D"/>
                </a:solidFill>
              </a:rPr>
              <a:t>in </a:t>
            </a:r>
            <a:r>
              <a:rPr lang="en-US" dirty="0" smtClean="0">
                <a:solidFill>
                  <a:srgbClr val="1A2E5D"/>
                </a:solidFill>
              </a:rPr>
              <a:t>Shopify when your customer’s order leaves the warehouse?</a:t>
            </a:r>
            <a:endParaRPr lang="en-US" dirty="0">
              <a:solidFill>
                <a:srgbClr val="1A2E5D"/>
              </a:solidFill>
            </a:endParaRPr>
          </a:p>
        </p:txBody>
      </p:sp>
      <p:pic>
        <p:nvPicPr>
          <p:cNvPr id="15" name="Picture 2" descr="Image result for check sym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8" y="4410846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check sym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7" y="3521254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check sym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6" y="2652136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check sym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6" y="1783018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itle 3"/>
          <p:cNvSpPr>
            <a:spLocks noGrp="1"/>
          </p:cNvSpPr>
          <p:nvPr>
            <p:ph type="title" idx="4294967295"/>
          </p:nvPr>
        </p:nvSpPr>
        <p:spPr>
          <a:xfrm>
            <a:off x="576000" y="296513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 synchronize data with cargo-partner, </a:t>
            </a:r>
            <a:r>
              <a:rPr lang="en-US" dirty="0" smtClean="0"/>
              <a:t>you have to create a Shopify App. </a:t>
            </a:r>
            <a:r>
              <a:rPr lang="en-US" dirty="0"/>
              <a:t>Here's how you can set it up</a:t>
            </a:r>
            <a:r>
              <a:rPr lang="en-US" dirty="0" smtClean="0"/>
              <a:t>.</a:t>
            </a:r>
            <a:endParaRPr lang="de-AT" b="0" dirty="0"/>
          </a:p>
        </p:txBody>
      </p:sp>
      <p:sp>
        <p:nvSpPr>
          <p:cNvPr id="32" name="Rectangle 31"/>
          <p:cNvSpPr/>
          <p:nvPr/>
        </p:nvSpPr>
        <p:spPr>
          <a:xfrm>
            <a:off x="0" y="6470119"/>
            <a:ext cx="12195175" cy="40011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latin typeface="+mj-lt"/>
              </a:rPr>
              <a:t>Congrats you created your own Shopify App.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0404" y="1503483"/>
            <a:ext cx="1080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640404" y="1174521"/>
            <a:ext cx="10799999" cy="3319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400" b="1" kern="120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2000" dirty="0" smtClean="0">
                <a:solidFill>
                  <a:srgbClr val="0070C0"/>
                </a:solidFill>
              </a:rPr>
              <a:t>Step 1: Create your own Shopify App</a:t>
            </a:r>
            <a:endParaRPr lang="en-US" sz="1500" dirty="0">
              <a:solidFill>
                <a:srgbClr val="0070C0"/>
              </a:solidFill>
            </a:endParaRPr>
          </a:p>
        </p:txBody>
      </p:sp>
      <p:sp>
        <p:nvSpPr>
          <p:cNvPr id="19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40405" y="1941171"/>
            <a:ext cx="1905088" cy="608967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b="0" dirty="0"/>
              <a:t>Log-in to your Shopify store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718486" y="2033061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286896" y="1845624"/>
            <a:ext cx="2174790" cy="719767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b="0" dirty="0"/>
              <a:t>Click on “Apps and sales channels” within the settings.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634679" y="2028394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9968" y="1968390"/>
            <a:ext cx="5033563" cy="1018800"/>
          </a:xfrm>
          <a:prstGeom prst="rect">
            <a:avLst/>
          </a:prstGeom>
        </p:spPr>
      </p:pic>
      <p:sp>
        <p:nvSpPr>
          <p:cNvPr id="24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153097" y="1696994"/>
            <a:ext cx="5287306" cy="2765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b="0" dirty="0"/>
              <a:t>Click on “Develop apps for your store”.</a:t>
            </a:r>
          </a:p>
        </p:txBody>
      </p:sp>
      <p:sp>
        <p:nvSpPr>
          <p:cNvPr id="25" name="Right Arrow 24"/>
          <p:cNvSpPr/>
          <p:nvPr/>
        </p:nvSpPr>
        <p:spPr>
          <a:xfrm rot="5400000">
            <a:off x="6837969" y="3033909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27816" y="3576743"/>
            <a:ext cx="2415722" cy="2765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b="0" dirty="0"/>
              <a:t>Click on </a:t>
            </a:r>
            <a:r>
              <a:rPr lang="en-US" sz="1600" b="0" dirty="0" smtClean="0"/>
              <a:t>“Create an app”.</a:t>
            </a:r>
            <a:endParaRPr lang="en-US" sz="1600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554129" y="3896461"/>
            <a:ext cx="3095625" cy="1934147"/>
            <a:chOff x="7315200" y="3896461"/>
            <a:chExt cx="3095625" cy="19341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15200" y="3896461"/>
              <a:ext cx="3095625" cy="19341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48551" y="4886324"/>
              <a:ext cx="1423987" cy="1047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de-AT" sz="2000" dirty="0" err="1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30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40404" y="4008285"/>
            <a:ext cx="3150546" cy="1316189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t">
            <a:noAutofit/>
          </a:bodyPr>
          <a:lstStyle>
            <a:lvl1pPr marL="0" lvl="0" indent="0" defTabSz="895317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393" lvl="1" indent="-190793" defTabSz="8953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0994" lvl="2" indent="-285740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577" lvl="3" indent="-154794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773" lvl="4" indent="-129595" defTabSz="8953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0">
              <a:buClr>
                <a:srgbClr val="858591"/>
              </a:buClr>
            </a:pPr>
            <a:r>
              <a:rPr lang="de-AT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💡</a:t>
            </a:r>
            <a:r>
              <a:rPr lang="de-AT" dirty="0" smtClean="0"/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Tipp </a:t>
            </a:r>
          </a:p>
          <a:p>
            <a:pPr marL="0" marR="0" lvl="0" indent="0" algn="l" defTabSz="895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91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A2E5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lvl="0">
              <a:buClr>
                <a:srgbClr val="858591"/>
              </a:buClr>
            </a:pPr>
            <a:r>
              <a:rPr lang="en-US" sz="1200" dirty="0">
                <a:solidFill>
                  <a:srgbClr val="1A2E5D"/>
                </a:solidFill>
              </a:rPr>
              <a:t>You can also visit Shopify’s official </a:t>
            </a:r>
            <a:r>
              <a:rPr lang="en-US" sz="1200" dirty="0" smtClean="0">
                <a:solidFill>
                  <a:srgbClr val="1A2E5D"/>
                </a:solidFill>
              </a:rPr>
              <a:t>tutorial: </a:t>
            </a:r>
            <a:r>
              <a:rPr lang="en-US" dirty="0" smtClean="0">
                <a:solidFill>
                  <a:srgbClr val="1A2E5D"/>
                </a:solidFill>
              </a:rPr>
              <a:t/>
            </a:r>
            <a:br>
              <a:rPr lang="en-US" dirty="0" smtClean="0">
                <a:solidFill>
                  <a:srgbClr val="1A2E5D"/>
                </a:solidFill>
              </a:rPr>
            </a:br>
            <a:r>
              <a:rPr lang="en-US" sz="1200" dirty="0" smtClean="0">
                <a:solidFill>
                  <a:srgbClr val="1A2E5D"/>
                </a:solidFill>
                <a:hlinkClick r:id="rId10"/>
              </a:rPr>
              <a:t>https</a:t>
            </a:r>
            <a:r>
              <a:rPr lang="en-US" sz="1200" dirty="0">
                <a:solidFill>
                  <a:srgbClr val="1A2E5D"/>
                </a:solidFill>
                <a:hlinkClick r:id="rId10"/>
              </a:rPr>
              <a:t>://</a:t>
            </a:r>
            <a:r>
              <a:rPr lang="en-US" sz="1200" dirty="0" smtClean="0">
                <a:solidFill>
                  <a:srgbClr val="1A2E5D"/>
                </a:solidFill>
                <a:hlinkClick r:id="rId10"/>
              </a:rPr>
              <a:t>shopify.dev/apps/auth/basic-http</a:t>
            </a:r>
            <a:r>
              <a:rPr lang="en-US" sz="1200" dirty="0" smtClean="0">
                <a:solidFill>
                  <a:srgbClr val="1A2E5D"/>
                </a:solidFill>
              </a:rPr>
              <a:t> </a:t>
            </a:r>
            <a:endParaRPr lang="en-US" sz="1200" dirty="0">
              <a:solidFill>
                <a:srgbClr val="1A2E5D"/>
              </a:solidFill>
            </a:endParaRPr>
          </a:p>
          <a:p>
            <a:pPr marL="0" marR="0" lvl="0" indent="0" algn="l" defTabSz="895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91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2E5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itle 3"/>
          <p:cNvSpPr>
            <a:spLocks noGrp="1"/>
          </p:cNvSpPr>
          <p:nvPr>
            <p:ph type="title" idx="4294967295"/>
          </p:nvPr>
        </p:nvSpPr>
        <p:spPr>
          <a:xfrm>
            <a:off x="576000" y="296513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 </a:t>
            </a:r>
            <a:r>
              <a:rPr lang="en-US" dirty="0" smtClean="0"/>
              <a:t>enable all data transfer necessary for the integration configure the created app. </a:t>
            </a:r>
            <a:r>
              <a:rPr lang="en-US" dirty="0"/>
              <a:t>Follow the steps below.</a:t>
            </a:r>
            <a:endParaRPr lang="de-AT" b="0" dirty="0"/>
          </a:p>
        </p:txBody>
      </p:sp>
      <p:sp>
        <p:nvSpPr>
          <p:cNvPr id="32" name="Rectangle 31"/>
          <p:cNvSpPr/>
          <p:nvPr/>
        </p:nvSpPr>
        <p:spPr>
          <a:xfrm>
            <a:off x="0" y="6470119"/>
            <a:ext cx="12195175" cy="40011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FFFFFF"/>
                </a:solidFill>
                <a:latin typeface="Segoe UI Semibold"/>
              </a:rPr>
              <a:t>Now all data necessary will be synchronized with CP WMS.</a:t>
            </a:r>
            <a:endParaRPr lang="en-US" sz="2000" dirty="0">
              <a:solidFill>
                <a:srgbClr val="FFFFFF"/>
              </a:solidFill>
              <a:latin typeface="Segoe UI Semibold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0404" y="1503483"/>
            <a:ext cx="1080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640404" y="1174521"/>
            <a:ext cx="10799999" cy="3319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400" b="1" kern="120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2000" dirty="0" smtClean="0">
                <a:solidFill>
                  <a:srgbClr val="0070C0"/>
                </a:solidFill>
              </a:rPr>
              <a:t>Step 2: Approve synchronization of data.</a:t>
            </a:r>
            <a:endParaRPr lang="en-US" sz="1500" dirty="0">
              <a:solidFill>
                <a:srgbClr val="0070C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8049612" y="4102728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629362" y="3919958"/>
            <a:ext cx="2174790" cy="941366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b="0" dirty="0" smtClean="0"/>
              <a:t>Setup following access scope in order to benefit from CP </a:t>
            </a:r>
            <a:r>
              <a:rPr lang="en-US" sz="1600" b="0" dirty="0" err="1" smtClean="0"/>
              <a:t>shopify</a:t>
            </a:r>
            <a:r>
              <a:rPr lang="en-US" sz="1600" b="0" dirty="0" smtClean="0"/>
              <a:t> integration</a:t>
            </a:r>
            <a:endParaRPr lang="en-US" sz="16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325" y="2034741"/>
            <a:ext cx="6285056" cy="4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itle 3"/>
          <p:cNvSpPr>
            <a:spLocks noGrp="1"/>
          </p:cNvSpPr>
          <p:nvPr>
            <p:ph type="title" idx="4294967295"/>
          </p:nvPr>
        </p:nvSpPr>
        <p:spPr>
          <a:xfrm>
            <a:off x="576000" y="296513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 sync i</a:t>
            </a:r>
            <a:r>
              <a:rPr lang="en-US" dirty="0" smtClean="0"/>
              <a:t>nventory</a:t>
            </a:r>
            <a:r>
              <a:rPr lang="en-US" dirty="0"/>
              <a:t>, you need to allow this in your Shopify app. Follow the steps below.</a:t>
            </a:r>
            <a:endParaRPr lang="de-AT" b="0" dirty="0"/>
          </a:p>
        </p:txBody>
      </p:sp>
      <p:sp>
        <p:nvSpPr>
          <p:cNvPr id="32" name="Rectangle 31"/>
          <p:cNvSpPr/>
          <p:nvPr/>
        </p:nvSpPr>
        <p:spPr>
          <a:xfrm>
            <a:off x="0" y="6470119"/>
            <a:ext cx="12195175" cy="40011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endParaRPr lang="en-US" sz="2000" dirty="0">
              <a:solidFill>
                <a:srgbClr val="FFFFFF"/>
              </a:solidFill>
              <a:latin typeface="Segoe UI Semibold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0404" y="1503483"/>
            <a:ext cx="1080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640404" y="1174521"/>
            <a:ext cx="10799999" cy="3319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400" b="1" kern="120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2000" dirty="0" smtClean="0">
                <a:solidFill>
                  <a:srgbClr val="0070C0"/>
                </a:solidFill>
              </a:rPr>
              <a:t>Step </a:t>
            </a:r>
            <a:r>
              <a:rPr lang="en-US" sz="2000" dirty="0">
                <a:solidFill>
                  <a:srgbClr val="0070C0"/>
                </a:solidFill>
              </a:rPr>
              <a:t>3</a:t>
            </a:r>
            <a:r>
              <a:rPr lang="en-US" sz="2000" dirty="0" smtClean="0">
                <a:solidFill>
                  <a:srgbClr val="0070C0"/>
                </a:solidFill>
              </a:rPr>
              <a:t>: Configure location.</a:t>
            </a:r>
            <a:endParaRPr lang="en-US" sz="15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1265" y="2832527"/>
            <a:ext cx="15446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setup a location.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can be setup in Settings &gt;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Locations. If there are more locations per shop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 us.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78" y="2193636"/>
            <a:ext cx="8811965" cy="332527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9123436" y="3809687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27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itle 3"/>
          <p:cNvSpPr>
            <a:spLocks noGrp="1"/>
          </p:cNvSpPr>
          <p:nvPr>
            <p:ph type="title" idx="4294967295"/>
          </p:nvPr>
        </p:nvSpPr>
        <p:spPr>
          <a:xfrm>
            <a:off x="576000" y="296513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 order to push orders to CP WMS you need to set up a </a:t>
            </a:r>
            <a:r>
              <a:rPr lang="en-US" dirty="0" err="1" smtClean="0"/>
              <a:t>webhook</a:t>
            </a:r>
            <a:r>
              <a:rPr lang="en-US" dirty="0" smtClean="0"/>
              <a:t> in </a:t>
            </a:r>
            <a:r>
              <a:rPr lang="en-US" dirty="0" err="1" smtClean="0"/>
              <a:t>shopify</a:t>
            </a:r>
            <a:r>
              <a:rPr lang="en-US" dirty="0" smtClean="0"/>
              <a:t>.</a:t>
            </a:r>
            <a:endParaRPr lang="de-AT" b="0" dirty="0"/>
          </a:p>
        </p:txBody>
      </p:sp>
      <p:sp>
        <p:nvSpPr>
          <p:cNvPr id="32" name="Rectangle 31"/>
          <p:cNvSpPr/>
          <p:nvPr/>
        </p:nvSpPr>
        <p:spPr>
          <a:xfrm>
            <a:off x="0" y="6470119"/>
            <a:ext cx="12195175" cy="40011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endParaRPr lang="en-US" sz="2000" dirty="0">
              <a:solidFill>
                <a:srgbClr val="FFFFFF"/>
              </a:solidFill>
              <a:latin typeface="Segoe UI Semibold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0404" y="1503483"/>
            <a:ext cx="1080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640404" y="1174521"/>
            <a:ext cx="10799999" cy="3319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400" b="1" kern="120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2000" dirty="0" smtClean="0">
                <a:solidFill>
                  <a:srgbClr val="0070C0"/>
                </a:solidFill>
              </a:rPr>
              <a:t>Step 4: Configure </a:t>
            </a:r>
            <a:r>
              <a:rPr lang="en-US" sz="2000" dirty="0" err="1" smtClean="0">
                <a:solidFill>
                  <a:srgbClr val="0070C0"/>
                </a:solidFill>
              </a:rPr>
              <a:t>webhook</a:t>
            </a:r>
            <a:r>
              <a:rPr lang="en-US" sz="2000" dirty="0" smtClean="0">
                <a:solidFill>
                  <a:srgbClr val="0070C0"/>
                </a:solidFill>
              </a:rPr>
              <a:t>. </a:t>
            </a:r>
            <a:endParaRPr lang="en-US" sz="15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98" y="1883246"/>
            <a:ext cx="2972215" cy="29626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95270" y="176630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 to Settings/Notification and click on create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webhook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CP integration manager will provide you with the callback URLs.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7900546" y="5507152"/>
            <a:ext cx="407519" cy="365069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9827" y="583086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Send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webhook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secret to CP securely.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404538" y="1832446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18310" y="4975870"/>
            <a:ext cx="2931903" cy="811059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t">
            <a:noAutofit/>
          </a:bodyPr>
          <a:lstStyle>
            <a:lvl1pPr marL="0" lvl="0" indent="0" defTabSz="895317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393" lvl="1" indent="-190793" defTabSz="8953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0994" lvl="2" indent="-285740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577" lvl="3" indent="-154794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773" lvl="4" indent="-129595" defTabSz="8953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0">
              <a:buClr>
                <a:srgbClr val="858591"/>
              </a:buClr>
            </a:pPr>
            <a:r>
              <a:rPr lang="de-AT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💡</a:t>
            </a:r>
            <a:r>
              <a:rPr lang="de-AT" dirty="0" smtClean="0"/>
              <a:t> </a:t>
            </a:r>
            <a:r>
              <a:rPr lang="en-US" sz="1200" dirty="0" smtClean="0">
                <a:solidFill>
                  <a:srgbClr val="1A2E5D"/>
                </a:solidFill>
              </a:rPr>
              <a:t>Order payment </a:t>
            </a:r>
            <a:r>
              <a:rPr lang="en-US" sz="1200" dirty="0" err="1" smtClean="0">
                <a:solidFill>
                  <a:srgbClr val="1A2E5D"/>
                </a:solidFill>
              </a:rPr>
              <a:t>webhook</a:t>
            </a:r>
            <a:r>
              <a:rPr lang="en-US" sz="1200" dirty="0" smtClean="0">
                <a:solidFill>
                  <a:srgbClr val="1A2E5D"/>
                </a:solidFill>
              </a:rPr>
              <a:t> will send order to CP once marked as paid in </a:t>
            </a:r>
            <a:r>
              <a:rPr lang="en-US" sz="1200" dirty="0" err="1" smtClean="0">
                <a:solidFill>
                  <a:srgbClr val="1A2E5D"/>
                </a:solidFill>
              </a:rPr>
              <a:t>shopify</a:t>
            </a:r>
            <a:r>
              <a:rPr lang="en-US" sz="1200" dirty="0" smtClean="0">
                <a:solidFill>
                  <a:srgbClr val="1A2E5D"/>
                </a:solidFill>
              </a:rPr>
              <a:t>  </a:t>
            </a:r>
            <a:endParaRPr lang="en-US" sz="1200" dirty="0">
              <a:solidFill>
                <a:srgbClr val="1A2E5D"/>
              </a:solidFill>
            </a:endParaRPr>
          </a:p>
          <a:p>
            <a:pPr marL="0" marR="0" lvl="0" indent="0" algn="l" defTabSz="895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91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2E5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862" y="2351080"/>
            <a:ext cx="5830816" cy="313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itle 3"/>
          <p:cNvSpPr>
            <a:spLocks noGrp="1"/>
          </p:cNvSpPr>
          <p:nvPr>
            <p:ph type="title" idx="4294967295"/>
          </p:nvPr>
        </p:nvSpPr>
        <p:spPr>
          <a:xfrm>
            <a:off x="576000" y="296513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 order to process parcel orders, setup phone number. Here is how.</a:t>
            </a:r>
            <a:endParaRPr lang="de-AT" b="0" dirty="0"/>
          </a:p>
        </p:txBody>
      </p:sp>
      <p:sp>
        <p:nvSpPr>
          <p:cNvPr id="32" name="Rectangle 31"/>
          <p:cNvSpPr/>
          <p:nvPr/>
        </p:nvSpPr>
        <p:spPr>
          <a:xfrm>
            <a:off x="0" y="6470119"/>
            <a:ext cx="12195175" cy="40011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FFFFFF"/>
                </a:solidFill>
                <a:latin typeface="Segoe UI Semibold"/>
              </a:rPr>
              <a:t>The shipping address phone number is necessary for parcel shipments.</a:t>
            </a:r>
            <a:endParaRPr lang="en-US" sz="2000" dirty="0">
              <a:solidFill>
                <a:srgbClr val="FFFFFF"/>
              </a:solidFill>
              <a:latin typeface="Segoe UI Semibold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0404" y="1503483"/>
            <a:ext cx="1080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640404" y="1174521"/>
            <a:ext cx="10799999" cy="3319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400" b="1" kern="120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2000" dirty="0" smtClean="0">
                <a:solidFill>
                  <a:srgbClr val="0070C0"/>
                </a:solidFill>
              </a:rPr>
              <a:t>Step 5: Setup customer contact method. </a:t>
            </a:r>
            <a:endParaRPr lang="en-US" sz="15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6000" y="5370110"/>
            <a:ext cx="5119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 to Settings/Checkout and accounts and set customer contact method to phone number or e-mail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61243" y="5124998"/>
            <a:ext cx="2112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Check Required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1980513"/>
            <a:ext cx="4970036" cy="2874364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5400000">
            <a:off x="2778643" y="4879166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050" y="2330207"/>
            <a:ext cx="1569720" cy="3655042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7966602" y="5363383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34934" y="1688125"/>
            <a:ext cx="5119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same menu Checkout and accounts scroll down&gt;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itle 3"/>
          <p:cNvSpPr>
            <a:spLocks noGrp="1"/>
          </p:cNvSpPr>
          <p:nvPr>
            <p:ph type="title" idx="4294967295"/>
          </p:nvPr>
        </p:nvSpPr>
        <p:spPr>
          <a:xfrm>
            <a:off x="576000" y="296513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Last but not least, we need your </a:t>
            </a:r>
            <a:r>
              <a:rPr lang="en-US" dirty="0" smtClean="0"/>
              <a:t>credentials </a:t>
            </a:r>
            <a:r>
              <a:rPr lang="en-US" dirty="0"/>
              <a:t>to connect us to your store. Send them to us securely.</a:t>
            </a:r>
            <a:endParaRPr lang="de-AT" b="0" dirty="0"/>
          </a:p>
        </p:txBody>
      </p:sp>
      <p:sp>
        <p:nvSpPr>
          <p:cNvPr id="32" name="Rectangle 31"/>
          <p:cNvSpPr/>
          <p:nvPr/>
        </p:nvSpPr>
        <p:spPr>
          <a:xfrm>
            <a:off x="0" y="6470119"/>
            <a:ext cx="12195175" cy="40011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You are ready. We will now integrate your </a:t>
            </a: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shop.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0404" y="1503483"/>
            <a:ext cx="1080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640404" y="1174521"/>
            <a:ext cx="10799999" cy="3319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400" b="1" kern="120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2000" dirty="0" smtClean="0">
                <a:solidFill>
                  <a:srgbClr val="0070C0"/>
                </a:solidFill>
              </a:rPr>
              <a:t>Step </a:t>
            </a:r>
            <a:r>
              <a:rPr lang="en-US" sz="2000" dirty="0">
                <a:solidFill>
                  <a:srgbClr val="0070C0"/>
                </a:solidFill>
              </a:rPr>
              <a:t>6</a:t>
            </a:r>
            <a:r>
              <a:rPr lang="en-US" sz="2000" dirty="0" smtClean="0">
                <a:solidFill>
                  <a:srgbClr val="0070C0"/>
                </a:solidFill>
              </a:rPr>
              <a:t>: Share your API Access tokens</a:t>
            </a:r>
            <a:endParaRPr lang="en-US" sz="1500" dirty="0">
              <a:solidFill>
                <a:srgbClr val="0070C0"/>
              </a:solidFill>
            </a:endParaRPr>
          </a:p>
        </p:txBody>
      </p:sp>
      <p:sp>
        <p:nvSpPr>
          <p:cNvPr id="20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97530" y="1826099"/>
            <a:ext cx="2998145" cy="47046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b="0" dirty="0" smtClean="0"/>
              <a:t>Go to “API credentials” and click on “Install app”</a:t>
            </a:r>
            <a:r>
              <a:rPr lang="en-US" sz="1600" b="0" dirty="0" smtClean="0"/>
              <a:t> and then “Install”</a:t>
            </a:r>
            <a:endParaRPr lang="en-US" sz="1600" b="0" dirty="0"/>
          </a:p>
        </p:txBody>
      </p:sp>
      <p:sp>
        <p:nvSpPr>
          <p:cNvPr id="23" name="Right Arrow 22"/>
          <p:cNvSpPr/>
          <p:nvPr/>
        </p:nvSpPr>
        <p:spPr>
          <a:xfrm>
            <a:off x="3556686" y="2310748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00" y="2356105"/>
            <a:ext cx="2790825" cy="868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00" y="3502988"/>
            <a:ext cx="2980686" cy="136850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141964" y="1824074"/>
            <a:ext cx="2991578" cy="3047420"/>
            <a:chOff x="4141964" y="1824074"/>
            <a:chExt cx="2991578" cy="30474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41964" y="1824074"/>
              <a:ext cx="2991578" cy="304742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267313" y="4078347"/>
              <a:ext cx="1423987" cy="1047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de-AT" sz="2000" dirty="0" err="1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>
            <a:off x="7323403" y="2310748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063984" y="1885637"/>
            <a:ext cx="2998145" cy="276955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400" b="0" dirty="0" smtClean="0"/>
              <a:t>Share the following information with us: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smtClean="0"/>
              <a:t>Admin API access token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smtClean="0"/>
              <a:t>API key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smtClean="0"/>
              <a:t>API secret key</a:t>
            </a:r>
          </a:p>
          <a:p>
            <a:pPr algn="l"/>
            <a:r>
              <a:rPr lang="en-US" sz="1400" b="0" dirty="0" smtClean="0"/>
              <a:t>+</a:t>
            </a:r>
            <a:endParaRPr lang="en-US" sz="14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err="1" smtClean="0"/>
              <a:t>Webshop</a:t>
            </a:r>
            <a:r>
              <a:rPr lang="en-US" sz="1400" b="0" dirty="0" smtClean="0"/>
              <a:t> URL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 algn="l"/>
            <a:r>
              <a:rPr lang="en-US" sz="1400" b="0" dirty="0" smtClean="0"/>
              <a:t>using your </a:t>
            </a:r>
            <a:r>
              <a:rPr lang="en-US" sz="1400" b="0" dirty="0"/>
              <a:t>preferred encryption tool (e.g., </a:t>
            </a:r>
            <a:r>
              <a:rPr lang="en-US" sz="1400" b="0" dirty="0">
                <a:hlinkClick r:id="rId8"/>
              </a:rPr>
              <a:t>https://onetimesecret.com</a:t>
            </a:r>
            <a:r>
              <a:rPr lang="en-US" sz="1400" b="0" dirty="0" smtClean="0">
                <a:hlinkClick r:id="rId8"/>
              </a:rPr>
              <a:t>/</a:t>
            </a:r>
            <a:r>
              <a:rPr lang="en-US" sz="1400" b="0" dirty="0" smtClean="0"/>
              <a:t>).</a:t>
            </a:r>
          </a:p>
          <a:p>
            <a:pPr algn="l"/>
            <a:endParaRPr lang="en-US" sz="1400" b="0" dirty="0"/>
          </a:p>
          <a:p>
            <a:pPr algn="l"/>
            <a:r>
              <a:rPr lang="en-US" sz="1400" b="0" dirty="0"/>
              <a:t>You will find our contact details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423682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P Corporate Master">
  <a:themeElements>
    <a:clrScheme name="Custom 4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2D5C"/>
      </a:accent1>
      <a:accent2>
        <a:srgbClr val="C0C0C8"/>
      </a:accent2>
      <a:accent3>
        <a:srgbClr val="A9A6E1"/>
      </a:accent3>
      <a:accent4>
        <a:srgbClr val="343444"/>
      </a:accent4>
      <a:accent5>
        <a:srgbClr val="002D5C"/>
      </a:accent5>
      <a:accent6>
        <a:srgbClr val="002D5C"/>
      </a:accent6>
      <a:hlink>
        <a:srgbClr val="002D5C"/>
      </a:hlink>
      <a:folHlink>
        <a:srgbClr val="A9A6E1"/>
      </a:folHlink>
    </a:clrScheme>
    <a:fontScheme name="Custom 2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0000"/>
          </a:schemeClr>
        </a:solidFill>
        <a:ln>
          <a:solidFill>
            <a:schemeClr val="accent1"/>
          </a:solidFill>
        </a:ln>
      </a:spPr>
      <a:bodyPr wrap="square" rtlCol="0" anchor="ctr">
        <a:spAutoFit/>
      </a:bodyPr>
      <a:lstStyle>
        <a:defPPr algn="ctr">
          <a:defRPr sz="2000" dirty="0" err="1">
            <a:solidFill>
              <a:schemeClr val="tx2"/>
            </a:solidFill>
            <a:latin typeface="+mj-lt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sz="3600" dirty="0" smtClean="0">
            <a:solidFill>
              <a:srgbClr val="002D5C"/>
            </a:solidFill>
            <a:latin typeface="Segoe UI Semibold" panose="020B07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594</Words>
  <Application>Microsoft Office PowerPoint</Application>
  <PresentationFormat>Widescreen</PresentationFormat>
  <Paragraphs>94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Light</vt:lpstr>
      <vt:lpstr>Segoe UI Semibold</vt:lpstr>
      <vt:lpstr>Symbol</vt:lpstr>
      <vt:lpstr>Wingdings</vt:lpstr>
      <vt:lpstr>Office Theme</vt:lpstr>
      <vt:lpstr>CP Corporate Master</vt:lpstr>
      <vt:lpstr>How to Integrate Shopify?</vt:lpstr>
      <vt:lpstr>Congratulations on the decision to integrate your Shopify webshop with cargo-partner.</vt:lpstr>
      <vt:lpstr>Please follow the following three simple steps to integrate your Shopify webshop with cargo-partner.</vt:lpstr>
      <vt:lpstr>To synchronize data with cargo-partner, you have to create a Shopify App. Here's how you can set it up.</vt:lpstr>
      <vt:lpstr>To enable all data transfer necessary for the integration configure the created app. Follow the steps below.</vt:lpstr>
      <vt:lpstr>To sync inventory, you need to allow this in your Shopify app. Follow the steps below.</vt:lpstr>
      <vt:lpstr>In order to push orders to CP WMS you need to set up a webhook in shopify.</vt:lpstr>
      <vt:lpstr>In order to process parcel orders, setup phone number. Here is how.</vt:lpstr>
      <vt:lpstr>Last but not least, we need your credentials to connect us to your store. Send them to us securely.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ICC Strategic Update Q2/21</dc:title>
  <dc:creator>Lehner Stephan</dc:creator>
  <cp:lastModifiedBy>Venter Anca-Rodica</cp:lastModifiedBy>
  <cp:revision>323</cp:revision>
  <dcterms:created xsi:type="dcterms:W3CDTF">2021-06-21T08:56:10Z</dcterms:created>
  <dcterms:modified xsi:type="dcterms:W3CDTF">2023-12-18T09:29:02Z</dcterms:modified>
</cp:coreProperties>
</file>